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ink/ink2.xml" ContentType="application/inkml+xml"/>
  <Override PartName="/ppt/notesSlides/notesSlide20.xml" ContentType="application/vnd.openxmlformats-officedocument.presentationml.notesSlide+xml"/>
  <Override PartName="/ppt/ink/ink3.xml" ContentType="application/inkml+xml"/>
  <Override PartName="/ppt/notesSlides/notesSlide21.xml" ContentType="application/vnd.openxmlformats-officedocument.presentationml.notesSlide+xml"/>
  <Override PartName="/ppt/ink/ink4.xml" ContentType="application/inkml+xml"/>
  <Override PartName="/ppt/notesSlides/notesSlide22.xml" ContentType="application/vnd.openxmlformats-officedocument.presentationml.notesSlide+xml"/>
  <Override PartName="/ppt/ink/ink5.xml" ContentType="application/inkml+xml"/>
  <Override PartName="/ppt/notesSlides/notesSlide23.xml" ContentType="application/vnd.openxmlformats-officedocument.presentationml.notesSlide+xml"/>
  <Override PartName="/ppt/ink/ink6.xml" ContentType="application/inkml+xml"/>
  <Override PartName="/ppt/notesSlides/notesSlide24.xml" ContentType="application/vnd.openxmlformats-officedocument.presentationml.notesSlide+xml"/>
  <Override PartName="/ppt/ink/ink7.xml" ContentType="application/inkml+xml"/>
  <Override PartName="/ppt/notesSlides/notesSlide25.xml" ContentType="application/vnd.openxmlformats-officedocument.presentationml.notesSlide+xml"/>
  <Override PartName="/ppt/ink/ink8.xml" ContentType="application/inkml+xml"/>
  <Override PartName="/ppt/notesSlides/notesSlide26.xml" ContentType="application/vnd.openxmlformats-officedocument.presentationml.notesSlide+xml"/>
  <Override PartName="/ppt/ink/ink9.xml" ContentType="application/inkml+xml"/>
  <Override PartName="/ppt/notesSlides/notesSlide27.xml" ContentType="application/vnd.openxmlformats-officedocument.presentationml.notesSlide+xml"/>
  <Override PartName="/ppt/ink/ink10.xml" ContentType="application/inkml+xml"/>
  <Override PartName="/ppt/notesSlides/notesSlide28.xml" ContentType="application/vnd.openxmlformats-officedocument.presentationml.notesSlide+xml"/>
  <Override PartName="/ppt/ink/ink11.xml" ContentType="application/inkml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88" r:id="rId3"/>
    <p:sldId id="310" r:id="rId4"/>
    <p:sldId id="259" r:id="rId5"/>
    <p:sldId id="261" r:id="rId6"/>
    <p:sldId id="260" r:id="rId7"/>
    <p:sldId id="258" r:id="rId8"/>
    <p:sldId id="311" r:id="rId9"/>
    <p:sldId id="262" r:id="rId10"/>
    <p:sldId id="268" r:id="rId11"/>
    <p:sldId id="312" r:id="rId12"/>
    <p:sldId id="270" r:id="rId13"/>
    <p:sldId id="275" r:id="rId14"/>
    <p:sldId id="276" r:id="rId15"/>
    <p:sldId id="278" r:id="rId16"/>
    <p:sldId id="314" r:id="rId17"/>
    <p:sldId id="264" r:id="rId18"/>
    <p:sldId id="379" r:id="rId19"/>
    <p:sldId id="380" r:id="rId20"/>
    <p:sldId id="287" r:id="rId21"/>
    <p:sldId id="302" r:id="rId22"/>
    <p:sldId id="306" r:id="rId23"/>
    <p:sldId id="298" r:id="rId24"/>
    <p:sldId id="300" r:id="rId25"/>
    <p:sldId id="301" r:id="rId26"/>
    <p:sldId id="313" r:id="rId27"/>
    <p:sldId id="280" r:id="rId28"/>
    <p:sldId id="344" r:id="rId29"/>
    <p:sldId id="333" r:id="rId30"/>
    <p:sldId id="315" r:id="rId31"/>
    <p:sldId id="336" r:id="rId32"/>
    <p:sldId id="337" r:id="rId33"/>
    <p:sldId id="338" r:id="rId34"/>
    <p:sldId id="339" r:id="rId35"/>
    <p:sldId id="316" r:id="rId36"/>
    <p:sldId id="377" r:id="rId37"/>
    <p:sldId id="378" r:id="rId38"/>
    <p:sldId id="360" r:id="rId39"/>
    <p:sldId id="386" r:id="rId40"/>
    <p:sldId id="361" r:id="rId41"/>
    <p:sldId id="368" r:id="rId42"/>
    <p:sldId id="369" r:id="rId43"/>
    <p:sldId id="385" r:id="rId44"/>
    <p:sldId id="372" r:id="rId45"/>
    <p:sldId id="373" r:id="rId46"/>
    <p:sldId id="374" r:id="rId47"/>
    <p:sldId id="371" r:id="rId48"/>
    <p:sldId id="375" r:id="rId49"/>
    <p:sldId id="376" r:id="rId50"/>
    <p:sldId id="317" r:id="rId51"/>
    <p:sldId id="382" r:id="rId52"/>
    <p:sldId id="387" r:id="rId53"/>
    <p:sldId id="388" r:id="rId54"/>
    <p:sldId id="28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404040"/>
    <a:srgbClr val="F44A41"/>
    <a:srgbClr val="EF4C42"/>
    <a:srgbClr val="FFCCCC"/>
    <a:srgbClr val="666666"/>
    <a:srgbClr val="FF7C80"/>
    <a:srgbClr val="FAF5F0"/>
    <a:srgbClr val="F4C869"/>
    <a:srgbClr val="77A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9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168" y="198"/>
      </p:cViewPr>
      <p:guideLst>
        <p:guide orient="horz" pos="186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1980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 지현" userId="fde1366490169292" providerId="LiveId" clId="{B25D29AC-4E40-4B14-BEA0-2307EEBF2C24}"/>
    <pc:docChg chg="undo custSel addSld delSld modSld sldOrd">
      <pc:chgData name="유 지현" userId="fde1366490169292" providerId="LiveId" clId="{B25D29AC-4E40-4B14-BEA0-2307EEBF2C24}" dt="2021-10-11T13:16:05.790" v="2398" actId="1076"/>
      <pc:docMkLst>
        <pc:docMk/>
      </pc:docMkLst>
      <pc:sldChg chg="addSp modSp mod">
        <pc:chgData name="유 지현" userId="fde1366490169292" providerId="LiveId" clId="{B25D29AC-4E40-4B14-BEA0-2307EEBF2C24}" dt="2021-10-11T13:13:03.193" v="2374"/>
        <pc:sldMkLst>
          <pc:docMk/>
          <pc:sldMk cId="3855914167" sldId="256"/>
        </pc:sldMkLst>
        <pc:spChg chg="mod">
          <ac:chgData name="유 지현" userId="fde1366490169292" providerId="LiveId" clId="{B25D29AC-4E40-4B14-BEA0-2307EEBF2C24}" dt="2021-10-11T13:09:57.166" v="2327" actId="1076"/>
          <ac:spMkLst>
            <pc:docMk/>
            <pc:sldMk cId="3855914167" sldId="256"/>
            <ac:spMk id="8" creationId="{00000000-0000-0000-0000-000000000000}"/>
          </ac:spMkLst>
        </pc:spChg>
        <pc:spChg chg="mod">
          <ac:chgData name="유 지현" userId="fde1366490169292" providerId="LiveId" clId="{B25D29AC-4E40-4B14-BEA0-2307EEBF2C24}" dt="2021-10-11T13:13:03.193" v="2374"/>
          <ac:spMkLst>
            <pc:docMk/>
            <pc:sldMk cId="3855914167" sldId="256"/>
            <ac:spMk id="18" creationId="{7184C45E-C142-43BC-A5AA-8927777E43D3}"/>
          </ac:spMkLst>
        </pc:spChg>
        <pc:picChg chg="mod">
          <ac:chgData name="유 지현" userId="fde1366490169292" providerId="LiveId" clId="{B25D29AC-4E40-4B14-BEA0-2307EEBF2C24}" dt="2021-10-11T13:10:31.159" v="2335" actId="1076"/>
          <ac:picMkLst>
            <pc:docMk/>
            <pc:sldMk cId="3855914167" sldId="256"/>
            <ac:picMk id="36" creationId="{1E7953B4-E6BC-49DB-840F-593134C1320E}"/>
          </ac:picMkLst>
        </pc:picChg>
        <pc:picChg chg="add mod">
          <ac:chgData name="유 지현" userId="fde1366490169292" providerId="LiveId" clId="{B25D29AC-4E40-4B14-BEA0-2307EEBF2C24}" dt="2021-10-11T13:10:34.054" v="2337" actId="1076"/>
          <ac:picMkLst>
            <pc:docMk/>
            <pc:sldMk cId="3855914167" sldId="256"/>
            <ac:picMk id="42" creationId="{11CEE8E1-2B5D-460D-9FFD-DD96C30CBA87}"/>
          </ac:picMkLst>
        </pc:picChg>
      </pc:sldChg>
      <pc:sldChg chg="del">
        <pc:chgData name="유 지현" userId="fde1366490169292" providerId="LiveId" clId="{B25D29AC-4E40-4B14-BEA0-2307EEBF2C24}" dt="2021-10-11T11:20:30.841" v="19" actId="2696"/>
        <pc:sldMkLst>
          <pc:docMk/>
          <pc:sldMk cId="1299149927" sldId="257"/>
        </pc:sldMkLst>
      </pc:sldChg>
      <pc:sldChg chg="delSp modSp mod delAnim">
        <pc:chgData name="유 지현" userId="fde1366490169292" providerId="LiveId" clId="{B25D29AC-4E40-4B14-BEA0-2307EEBF2C24}" dt="2021-10-11T13:15:16.124" v="2383" actId="478"/>
        <pc:sldMkLst>
          <pc:docMk/>
          <pc:sldMk cId="1169862016" sldId="258"/>
        </pc:sldMkLst>
        <pc:spChg chg="del">
          <ac:chgData name="유 지현" userId="fde1366490169292" providerId="LiveId" clId="{B25D29AC-4E40-4B14-BEA0-2307EEBF2C24}" dt="2021-10-11T13:15:16.124" v="2383" actId="478"/>
          <ac:spMkLst>
            <pc:docMk/>
            <pc:sldMk cId="1169862016" sldId="258"/>
            <ac:spMk id="4" creationId="{9FF98515-C78D-470D-896E-1BA29FF4E32E}"/>
          </ac:spMkLst>
        </pc:spChg>
        <pc:picChg chg="del mod">
          <ac:chgData name="유 지현" userId="fde1366490169292" providerId="LiveId" clId="{B25D29AC-4E40-4B14-BEA0-2307EEBF2C24}" dt="2021-10-11T07:18:09.495" v="10" actId="478"/>
          <ac:picMkLst>
            <pc:docMk/>
            <pc:sldMk cId="1169862016" sldId="258"/>
            <ac:picMk id="5" creationId="{879539D0-D0DD-4531-8551-4EC8563A259B}"/>
          </ac:picMkLst>
        </pc:picChg>
        <pc:picChg chg="del mod">
          <ac:chgData name="유 지현" userId="fde1366490169292" providerId="LiveId" clId="{B25D29AC-4E40-4B14-BEA0-2307EEBF2C24}" dt="2021-10-11T07:18:09.495" v="10" actId="478"/>
          <ac:picMkLst>
            <pc:docMk/>
            <pc:sldMk cId="1169862016" sldId="258"/>
            <ac:picMk id="9" creationId="{79DE4407-EE13-4A80-86F5-FE27597303BB}"/>
          </ac:picMkLst>
        </pc:picChg>
        <pc:picChg chg="del mod">
          <ac:chgData name="유 지현" userId="fde1366490169292" providerId="LiveId" clId="{B25D29AC-4E40-4B14-BEA0-2307EEBF2C24}" dt="2021-10-11T07:18:09.495" v="10" actId="478"/>
          <ac:picMkLst>
            <pc:docMk/>
            <pc:sldMk cId="1169862016" sldId="258"/>
            <ac:picMk id="11" creationId="{7460A8AB-87C5-4FE4-AAC6-0B8DB46C5FBA}"/>
          </ac:picMkLst>
        </pc:picChg>
        <pc:picChg chg="del mod">
          <ac:chgData name="유 지현" userId="fde1366490169292" providerId="LiveId" clId="{B25D29AC-4E40-4B14-BEA0-2307EEBF2C24}" dt="2021-10-11T07:18:09.495" v="10" actId="478"/>
          <ac:picMkLst>
            <pc:docMk/>
            <pc:sldMk cId="1169862016" sldId="258"/>
            <ac:picMk id="14" creationId="{60F1E488-E96B-4CFF-9D9F-A1701C14C8E0}"/>
          </ac:picMkLst>
        </pc:picChg>
        <pc:picChg chg="del mod">
          <ac:chgData name="유 지현" userId="fde1366490169292" providerId="LiveId" clId="{B25D29AC-4E40-4B14-BEA0-2307EEBF2C24}" dt="2021-10-11T07:18:09.495" v="10" actId="478"/>
          <ac:picMkLst>
            <pc:docMk/>
            <pc:sldMk cId="1169862016" sldId="258"/>
            <ac:picMk id="16" creationId="{5F00D039-8200-4F31-A240-A61EC4184C8F}"/>
          </ac:picMkLst>
        </pc:picChg>
      </pc:sldChg>
      <pc:sldChg chg="delSp mod">
        <pc:chgData name="유 지현" userId="fde1366490169292" providerId="LiveId" clId="{B25D29AC-4E40-4B14-BEA0-2307EEBF2C24}" dt="2021-10-11T13:15:13.668" v="2382" actId="478"/>
        <pc:sldMkLst>
          <pc:docMk/>
          <pc:sldMk cId="608285723" sldId="260"/>
        </pc:sldMkLst>
        <pc:spChg chg="del">
          <ac:chgData name="유 지현" userId="fde1366490169292" providerId="LiveId" clId="{B25D29AC-4E40-4B14-BEA0-2307EEBF2C24}" dt="2021-10-11T13:15:13.668" v="2382" actId="478"/>
          <ac:spMkLst>
            <pc:docMk/>
            <pc:sldMk cId="608285723" sldId="260"/>
            <ac:spMk id="8" creationId="{DB1B70F6-9F3E-471C-9807-229E3460DEA8}"/>
          </ac:spMkLst>
        </pc:spChg>
      </pc:sldChg>
      <pc:sldChg chg="delSp mod">
        <pc:chgData name="유 지현" userId="fde1366490169292" providerId="LiveId" clId="{B25D29AC-4E40-4B14-BEA0-2307EEBF2C24}" dt="2021-10-11T13:15:20.324" v="2384" actId="478"/>
        <pc:sldMkLst>
          <pc:docMk/>
          <pc:sldMk cId="2363503213" sldId="262"/>
        </pc:sldMkLst>
        <pc:spChg chg="del">
          <ac:chgData name="유 지현" userId="fde1366490169292" providerId="LiveId" clId="{B25D29AC-4E40-4B14-BEA0-2307EEBF2C24}" dt="2021-10-11T13:15:20.324" v="2384" actId="478"/>
          <ac:spMkLst>
            <pc:docMk/>
            <pc:sldMk cId="2363503213" sldId="262"/>
            <ac:spMk id="31" creationId="{A0612DA3-0F05-4373-A0FB-6E2E03E09E32}"/>
          </ac:spMkLst>
        </pc:spChg>
      </pc:sldChg>
      <pc:sldChg chg="delSp mod">
        <pc:chgData name="유 지현" userId="fde1366490169292" providerId="LiveId" clId="{B25D29AC-4E40-4B14-BEA0-2307EEBF2C24}" dt="2021-10-11T13:15:22.610" v="2385" actId="478"/>
        <pc:sldMkLst>
          <pc:docMk/>
          <pc:sldMk cId="1437524571" sldId="265"/>
        </pc:sldMkLst>
        <pc:spChg chg="del">
          <ac:chgData name="유 지현" userId="fde1366490169292" providerId="LiveId" clId="{B25D29AC-4E40-4B14-BEA0-2307EEBF2C24}" dt="2021-10-11T13:15:22.610" v="2385" actId="478"/>
          <ac:spMkLst>
            <pc:docMk/>
            <pc:sldMk cId="1437524571" sldId="265"/>
            <ac:spMk id="18" creationId="{7162D888-0B3F-47B2-96F7-08C542F61F9F}"/>
          </ac:spMkLst>
        </pc:spChg>
      </pc:sldChg>
      <pc:sldChg chg="delSp mod">
        <pc:chgData name="유 지현" userId="fde1366490169292" providerId="LiveId" clId="{B25D29AC-4E40-4B14-BEA0-2307EEBF2C24}" dt="2021-10-11T13:15:34.563" v="2390" actId="478"/>
        <pc:sldMkLst>
          <pc:docMk/>
          <pc:sldMk cId="1789439152" sldId="266"/>
        </pc:sldMkLst>
        <pc:spChg chg="del">
          <ac:chgData name="유 지현" userId="fde1366490169292" providerId="LiveId" clId="{B25D29AC-4E40-4B14-BEA0-2307EEBF2C24}" dt="2021-10-11T13:15:34.563" v="2390" actId="478"/>
          <ac:spMkLst>
            <pc:docMk/>
            <pc:sldMk cId="1789439152" sldId="266"/>
            <ac:spMk id="16" creationId="{FE56C861-B678-4485-8C39-6DB5CD31AEB9}"/>
          </ac:spMkLst>
        </pc:spChg>
      </pc:sldChg>
      <pc:sldChg chg="addSp delSp modSp mod">
        <pc:chgData name="유 지현" userId="fde1366490169292" providerId="LiveId" clId="{B25D29AC-4E40-4B14-BEA0-2307EEBF2C24}" dt="2021-10-11T13:15:27.705" v="2388" actId="478"/>
        <pc:sldMkLst>
          <pc:docMk/>
          <pc:sldMk cId="1868566702" sldId="267"/>
        </pc:sldMkLst>
        <pc:spChg chg="add del mod">
          <ac:chgData name="유 지현" userId="fde1366490169292" providerId="LiveId" clId="{B25D29AC-4E40-4B14-BEA0-2307EEBF2C24}" dt="2021-10-11T11:48:12.657" v="255" actId="478"/>
          <ac:spMkLst>
            <pc:docMk/>
            <pc:sldMk cId="1868566702" sldId="267"/>
            <ac:spMk id="2" creationId="{45C57E3B-2883-4649-BEAE-5AFBCF3950C2}"/>
          </ac:spMkLst>
        </pc:spChg>
        <pc:spChg chg="del">
          <ac:chgData name="유 지현" userId="fde1366490169292" providerId="LiveId" clId="{B25D29AC-4E40-4B14-BEA0-2307EEBF2C24}" dt="2021-10-11T13:15:27.705" v="2388" actId="478"/>
          <ac:spMkLst>
            <pc:docMk/>
            <pc:sldMk cId="1868566702" sldId="267"/>
            <ac:spMk id="17" creationId="{A94823D8-2CD1-4BA3-8427-C91138572BCA}"/>
          </ac:spMkLst>
        </pc:spChg>
        <pc:spChg chg="add del">
          <ac:chgData name="유 지현" userId="fde1366490169292" providerId="LiveId" clId="{B25D29AC-4E40-4B14-BEA0-2307EEBF2C24}" dt="2021-10-11T13:15:25.496" v="2387" actId="478"/>
          <ac:spMkLst>
            <pc:docMk/>
            <pc:sldMk cId="1868566702" sldId="267"/>
            <ac:spMk id="19" creationId="{3535B216-7CC1-409C-9C5B-E64829DCA341}"/>
          </ac:spMkLst>
        </pc:spChg>
      </pc:sldChg>
      <pc:sldChg chg="delSp mod delAnim">
        <pc:chgData name="유 지현" userId="fde1366490169292" providerId="LiveId" clId="{B25D29AC-4E40-4B14-BEA0-2307EEBF2C24}" dt="2021-10-11T13:15:30.141" v="2389" actId="478"/>
        <pc:sldMkLst>
          <pc:docMk/>
          <pc:sldMk cId="2400086984" sldId="268"/>
        </pc:sldMkLst>
        <pc:spChg chg="del">
          <ac:chgData name="유 지현" userId="fde1366490169292" providerId="LiveId" clId="{B25D29AC-4E40-4B14-BEA0-2307EEBF2C24}" dt="2021-10-11T13:15:30.141" v="2389" actId="478"/>
          <ac:spMkLst>
            <pc:docMk/>
            <pc:sldMk cId="2400086984" sldId="268"/>
            <ac:spMk id="23" creationId="{0A688CF5-C372-4EEC-9647-727C15700996}"/>
          </ac:spMkLst>
        </pc:spChg>
        <pc:grpChg chg="del">
          <ac:chgData name="유 지현" userId="fde1366490169292" providerId="LiveId" clId="{B25D29AC-4E40-4B14-BEA0-2307EEBF2C24}" dt="2021-10-11T07:18:16.454" v="11" actId="478"/>
          <ac:grpSpMkLst>
            <pc:docMk/>
            <pc:sldMk cId="2400086984" sldId="268"/>
            <ac:grpSpMk id="25" creationId="{7BC32DB1-9A83-46C3-90B8-824246A173BA}"/>
          </ac:grpSpMkLst>
        </pc:grpChg>
        <pc:picChg chg="del">
          <ac:chgData name="유 지현" userId="fde1366490169292" providerId="LiveId" clId="{B25D29AC-4E40-4B14-BEA0-2307EEBF2C24}" dt="2021-10-11T07:18:19.715" v="12" actId="478"/>
          <ac:picMkLst>
            <pc:docMk/>
            <pc:sldMk cId="2400086984" sldId="268"/>
            <ac:picMk id="3" creationId="{97640E69-3AFF-46FD-8723-8E6D5A1D0491}"/>
          </ac:picMkLst>
        </pc:picChg>
        <pc:picChg chg="del">
          <ac:chgData name="유 지현" userId="fde1366490169292" providerId="LiveId" clId="{B25D29AC-4E40-4B14-BEA0-2307EEBF2C24}" dt="2021-10-11T07:18:19.715" v="12" actId="478"/>
          <ac:picMkLst>
            <pc:docMk/>
            <pc:sldMk cId="2400086984" sldId="268"/>
            <ac:picMk id="8" creationId="{9E1E2CDE-5BFB-4731-BBF4-D9A5225B3CC8}"/>
          </ac:picMkLst>
        </pc:picChg>
        <pc:picChg chg="del">
          <ac:chgData name="유 지현" userId="fde1366490169292" providerId="LiveId" clId="{B25D29AC-4E40-4B14-BEA0-2307EEBF2C24}" dt="2021-10-11T07:18:16.454" v="11" actId="478"/>
          <ac:picMkLst>
            <pc:docMk/>
            <pc:sldMk cId="2400086984" sldId="268"/>
            <ac:picMk id="10" creationId="{5EB07AA5-A8FC-4371-B2F1-16C075300F64}"/>
          </ac:picMkLst>
        </pc:picChg>
        <pc:picChg chg="del">
          <ac:chgData name="유 지현" userId="fde1366490169292" providerId="LiveId" clId="{B25D29AC-4E40-4B14-BEA0-2307EEBF2C24}" dt="2021-10-11T07:18:19.715" v="12" actId="478"/>
          <ac:picMkLst>
            <pc:docMk/>
            <pc:sldMk cId="2400086984" sldId="268"/>
            <ac:picMk id="24" creationId="{A99E7941-4B21-461D-886B-64C3EF31EC58}"/>
          </ac:picMkLst>
        </pc:picChg>
      </pc:sldChg>
      <pc:sldChg chg="delSp mod">
        <pc:chgData name="유 지현" userId="fde1366490169292" providerId="LiveId" clId="{B25D29AC-4E40-4B14-BEA0-2307EEBF2C24}" dt="2021-10-11T13:15:40.533" v="2392" actId="478"/>
        <pc:sldMkLst>
          <pc:docMk/>
          <pc:sldMk cId="3449508417" sldId="269"/>
        </pc:sldMkLst>
        <pc:spChg chg="del">
          <ac:chgData name="유 지현" userId="fde1366490169292" providerId="LiveId" clId="{B25D29AC-4E40-4B14-BEA0-2307EEBF2C24}" dt="2021-10-11T13:15:40.533" v="2392" actId="478"/>
          <ac:spMkLst>
            <pc:docMk/>
            <pc:sldMk cId="3449508417" sldId="269"/>
            <ac:spMk id="21" creationId="{2C47BC5D-0B45-4037-869B-FF0BC8555503}"/>
          </ac:spMkLst>
        </pc:spChg>
      </pc:sldChg>
      <pc:sldChg chg="delSp mod">
        <pc:chgData name="유 지현" userId="fde1366490169292" providerId="LiveId" clId="{B25D29AC-4E40-4B14-BEA0-2307EEBF2C24}" dt="2021-10-11T13:15:42.646" v="2393" actId="478"/>
        <pc:sldMkLst>
          <pc:docMk/>
          <pc:sldMk cId="4289014145" sldId="270"/>
        </pc:sldMkLst>
        <pc:spChg chg="del">
          <ac:chgData name="유 지현" userId="fde1366490169292" providerId="LiveId" clId="{B25D29AC-4E40-4B14-BEA0-2307EEBF2C24}" dt="2021-10-11T13:15:42.646" v="2393" actId="478"/>
          <ac:spMkLst>
            <pc:docMk/>
            <pc:sldMk cId="4289014145" sldId="270"/>
            <ac:spMk id="20" creationId="{8164D37B-5CD9-46DA-9752-A433A7BC0E32}"/>
          </ac:spMkLst>
        </pc:spChg>
      </pc:sldChg>
      <pc:sldChg chg="delSp mod">
        <pc:chgData name="유 지현" userId="fde1366490169292" providerId="LiveId" clId="{B25D29AC-4E40-4B14-BEA0-2307EEBF2C24}" dt="2021-10-11T13:15:37.115" v="2391" actId="478"/>
        <pc:sldMkLst>
          <pc:docMk/>
          <pc:sldMk cId="1588445610" sldId="271"/>
        </pc:sldMkLst>
        <pc:spChg chg="del">
          <ac:chgData name="유 지현" userId="fde1366490169292" providerId="LiveId" clId="{B25D29AC-4E40-4B14-BEA0-2307EEBF2C24}" dt="2021-10-11T13:15:37.115" v="2391" actId="478"/>
          <ac:spMkLst>
            <pc:docMk/>
            <pc:sldMk cId="1588445610" sldId="271"/>
            <ac:spMk id="34" creationId="{5135F346-CFF1-469D-9CFB-F119BAC0C312}"/>
          </ac:spMkLst>
        </pc:spChg>
      </pc:sldChg>
      <pc:sldChg chg="del">
        <pc:chgData name="유 지현" userId="fde1366490169292" providerId="LiveId" clId="{B25D29AC-4E40-4B14-BEA0-2307EEBF2C24}" dt="2021-10-11T11:20:35.722" v="20" actId="2696"/>
        <pc:sldMkLst>
          <pc:docMk/>
          <pc:sldMk cId="2498505398" sldId="272"/>
        </pc:sldMkLst>
      </pc:sldChg>
      <pc:sldChg chg="del">
        <pc:chgData name="유 지현" userId="fde1366490169292" providerId="LiveId" clId="{B25D29AC-4E40-4B14-BEA0-2307EEBF2C24}" dt="2021-10-11T11:20:39.636" v="21" actId="2696"/>
        <pc:sldMkLst>
          <pc:docMk/>
          <pc:sldMk cId="3792322550" sldId="273"/>
        </pc:sldMkLst>
      </pc:sldChg>
      <pc:sldChg chg="delSp mod">
        <pc:chgData name="유 지현" userId="fde1366490169292" providerId="LiveId" clId="{B25D29AC-4E40-4B14-BEA0-2307EEBF2C24}" dt="2021-10-11T13:15:44.835" v="2394" actId="478"/>
        <pc:sldMkLst>
          <pc:docMk/>
          <pc:sldMk cId="665452950" sldId="275"/>
        </pc:sldMkLst>
        <pc:spChg chg="del">
          <ac:chgData name="유 지현" userId="fde1366490169292" providerId="LiveId" clId="{B25D29AC-4E40-4B14-BEA0-2307EEBF2C24}" dt="2021-10-11T13:15:44.835" v="2394" actId="478"/>
          <ac:spMkLst>
            <pc:docMk/>
            <pc:sldMk cId="665452950" sldId="275"/>
            <ac:spMk id="9" creationId="{34F5DF0C-CB6F-455F-AB44-519FFFF4594D}"/>
          </ac:spMkLst>
        </pc:spChg>
      </pc:sldChg>
      <pc:sldChg chg="delSp mod">
        <pc:chgData name="유 지현" userId="fde1366490169292" providerId="LiveId" clId="{B25D29AC-4E40-4B14-BEA0-2307EEBF2C24}" dt="2021-10-11T13:15:46.862" v="2395" actId="478"/>
        <pc:sldMkLst>
          <pc:docMk/>
          <pc:sldMk cId="4188312074" sldId="276"/>
        </pc:sldMkLst>
        <pc:spChg chg="del">
          <ac:chgData name="유 지현" userId="fde1366490169292" providerId="LiveId" clId="{B25D29AC-4E40-4B14-BEA0-2307EEBF2C24}" dt="2021-10-11T13:15:46.862" v="2395" actId="478"/>
          <ac:spMkLst>
            <pc:docMk/>
            <pc:sldMk cId="4188312074" sldId="276"/>
            <ac:spMk id="21" creationId="{31B47B01-2E30-492F-A59C-CC443964A031}"/>
          </ac:spMkLst>
        </pc:spChg>
      </pc:sldChg>
      <pc:sldChg chg="del">
        <pc:chgData name="유 지현" userId="fde1366490169292" providerId="LiveId" clId="{B25D29AC-4E40-4B14-BEA0-2307EEBF2C24}" dt="2021-10-11T13:15:59.578" v="2397" actId="2696"/>
        <pc:sldMkLst>
          <pc:docMk/>
          <pc:sldMk cId="1051690586" sldId="277"/>
        </pc:sldMkLst>
      </pc:sldChg>
      <pc:sldChg chg="delSp modSp mod">
        <pc:chgData name="유 지현" userId="fde1366490169292" providerId="LiveId" clId="{B25D29AC-4E40-4B14-BEA0-2307EEBF2C24}" dt="2021-10-11T13:16:05.790" v="2398" actId="1076"/>
        <pc:sldMkLst>
          <pc:docMk/>
          <pc:sldMk cId="4217909634" sldId="280"/>
        </pc:sldMkLst>
        <pc:spChg chg="del">
          <ac:chgData name="유 지현" userId="fde1366490169292" providerId="LiveId" clId="{B25D29AC-4E40-4B14-BEA0-2307EEBF2C24}" dt="2021-10-11T13:15:52.030" v="2396" actId="478"/>
          <ac:spMkLst>
            <pc:docMk/>
            <pc:sldMk cId="4217909634" sldId="280"/>
            <ac:spMk id="10" creationId="{0B7A179B-6C89-4D16-B6C7-4BC78DC4ECBC}"/>
          </ac:spMkLst>
        </pc:spChg>
        <pc:picChg chg="mod">
          <ac:chgData name="유 지현" userId="fde1366490169292" providerId="LiveId" clId="{B25D29AC-4E40-4B14-BEA0-2307EEBF2C24}" dt="2021-10-11T13:16:05.790" v="2398" actId="1076"/>
          <ac:picMkLst>
            <pc:docMk/>
            <pc:sldMk cId="4217909634" sldId="280"/>
            <ac:picMk id="4" creationId="{3609F3E1-5552-42ED-8D5F-19FFAEC803BD}"/>
          </ac:picMkLst>
        </pc:picChg>
        <pc:picChg chg="mod">
          <ac:chgData name="유 지현" userId="fde1366490169292" providerId="LiveId" clId="{B25D29AC-4E40-4B14-BEA0-2307EEBF2C24}" dt="2021-10-11T13:16:05.790" v="2398" actId="1076"/>
          <ac:picMkLst>
            <pc:docMk/>
            <pc:sldMk cId="4217909634" sldId="280"/>
            <ac:picMk id="8" creationId="{6FFE49DD-6309-426C-9255-9713D5E7145F}"/>
          </ac:picMkLst>
        </pc:picChg>
        <pc:picChg chg="mod">
          <ac:chgData name="유 지현" userId="fde1366490169292" providerId="LiveId" clId="{B25D29AC-4E40-4B14-BEA0-2307EEBF2C24}" dt="2021-10-11T13:16:05.790" v="2398" actId="1076"/>
          <ac:picMkLst>
            <pc:docMk/>
            <pc:sldMk cId="4217909634" sldId="280"/>
            <ac:picMk id="12" creationId="{9E758065-6DB6-45CD-9E29-8BC6A60B765F}"/>
          </ac:picMkLst>
        </pc:picChg>
      </pc:sldChg>
      <pc:sldChg chg="delSp mod delAnim">
        <pc:chgData name="유 지현" userId="fde1366490169292" providerId="LiveId" clId="{B25D29AC-4E40-4B14-BEA0-2307EEBF2C24}" dt="2021-10-11T07:34:37.106" v="15" actId="478"/>
        <pc:sldMkLst>
          <pc:docMk/>
          <pc:sldMk cId="896359441" sldId="287"/>
        </pc:sldMkLst>
        <pc:picChg chg="del">
          <ac:chgData name="유 지현" userId="fde1366490169292" providerId="LiveId" clId="{B25D29AC-4E40-4B14-BEA0-2307EEBF2C24}" dt="2021-10-11T07:34:37.106" v="15" actId="478"/>
          <ac:picMkLst>
            <pc:docMk/>
            <pc:sldMk cId="896359441" sldId="287"/>
            <ac:picMk id="19" creationId="{1CD05834-B1BA-4EA3-88BB-FB3183345F22}"/>
          </ac:picMkLst>
        </pc:picChg>
        <pc:picChg chg="del">
          <ac:chgData name="유 지현" userId="fde1366490169292" providerId="LiveId" clId="{B25D29AC-4E40-4B14-BEA0-2307EEBF2C24}" dt="2021-10-11T07:34:37.106" v="15" actId="478"/>
          <ac:picMkLst>
            <pc:docMk/>
            <pc:sldMk cId="896359441" sldId="287"/>
            <ac:picMk id="21" creationId="{4FC34C20-A151-4600-A729-1FEB30886199}"/>
          </ac:picMkLst>
        </pc:picChg>
      </pc:sldChg>
      <pc:sldChg chg="addSp delSp modSp mod ord setBg delAnim modAnim">
        <pc:chgData name="유 지현" userId="fde1366490169292" providerId="LiveId" clId="{B25D29AC-4E40-4B14-BEA0-2307EEBF2C24}" dt="2021-10-11T13:14:36.134" v="2381" actId="1076"/>
        <pc:sldMkLst>
          <pc:docMk/>
          <pc:sldMk cId="1052823408" sldId="288"/>
        </pc:sldMkLst>
        <pc:spChg chg="add del mod">
          <ac:chgData name="유 지현" userId="fde1366490169292" providerId="LiveId" clId="{B25D29AC-4E40-4B14-BEA0-2307EEBF2C24}" dt="2021-10-11T11:43:11.109" v="225" actId="478"/>
          <ac:spMkLst>
            <pc:docMk/>
            <pc:sldMk cId="1052823408" sldId="288"/>
            <ac:spMk id="3" creationId="{D2CF3A35-768F-44F2-A3B2-E028AF6CE7FA}"/>
          </ac:spMkLst>
        </pc:spChg>
        <pc:spChg chg="del mod">
          <ac:chgData name="유 지현" userId="fde1366490169292" providerId="LiveId" clId="{B25D29AC-4E40-4B14-BEA0-2307EEBF2C24}" dt="2021-10-11T11:26:25.699" v="87" actId="478"/>
          <ac:spMkLst>
            <pc:docMk/>
            <pc:sldMk cId="1052823408" sldId="288"/>
            <ac:spMk id="10" creationId="{8BD8C23D-8369-47AB-9A92-96D91916623D}"/>
          </ac:spMkLst>
        </pc:spChg>
        <pc:spChg chg="mod">
          <ac:chgData name="유 지현" userId="fde1366490169292" providerId="LiveId" clId="{B25D29AC-4E40-4B14-BEA0-2307EEBF2C24}" dt="2021-10-11T13:14:08.999" v="2375" actId="1076"/>
          <ac:spMkLst>
            <pc:docMk/>
            <pc:sldMk cId="1052823408" sldId="288"/>
            <ac:spMk id="11" creationId="{00000000-0000-0000-0000-000000000000}"/>
          </ac:spMkLst>
        </pc:spChg>
        <pc:spChg chg="del mod">
          <ac:chgData name="유 지현" userId="fde1366490169292" providerId="LiveId" clId="{B25D29AC-4E40-4B14-BEA0-2307EEBF2C24}" dt="2021-10-11T11:45:01.686" v="250" actId="478"/>
          <ac:spMkLst>
            <pc:docMk/>
            <pc:sldMk cId="1052823408" sldId="288"/>
            <ac:spMk id="14" creationId="{00000000-0000-0000-0000-000000000000}"/>
          </ac:spMkLst>
        </pc:spChg>
        <pc:spChg chg="del mod">
          <ac:chgData name="유 지현" userId="fde1366490169292" providerId="LiveId" clId="{B25D29AC-4E40-4B14-BEA0-2307EEBF2C24}" dt="2021-10-11T11:50:04.888" v="316" actId="478"/>
          <ac:spMkLst>
            <pc:docMk/>
            <pc:sldMk cId="1052823408" sldId="288"/>
            <ac:spMk id="15" creationId="{00000000-0000-0000-0000-000000000000}"/>
          </ac:spMkLst>
        </pc:spChg>
        <pc:spChg chg="del mod">
          <ac:chgData name="유 지현" userId="fde1366490169292" providerId="LiveId" clId="{B25D29AC-4E40-4B14-BEA0-2307EEBF2C24}" dt="2021-10-11T11:51:31.837" v="347" actId="478"/>
          <ac:spMkLst>
            <pc:docMk/>
            <pc:sldMk cId="1052823408" sldId="288"/>
            <ac:spMk id="16" creationId="{562C919D-B9F8-42A0-A7DE-E5C3F51BC835}"/>
          </ac:spMkLst>
        </pc:spChg>
        <pc:spChg chg="del mod">
          <ac:chgData name="유 지현" userId="fde1366490169292" providerId="LiveId" clId="{B25D29AC-4E40-4B14-BEA0-2307EEBF2C24}" dt="2021-10-11T11:51:31.837" v="347" actId="478"/>
          <ac:spMkLst>
            <pc:docMk/>
            <pc:sldMk cId="1052823408" sldId="288"/>
            <ac:spMk id="17" creationId="{343CA86D-26D5-4533-AB5E-FF203D87DB6E}"/>
          </ac:spMkLst>
        </pc:spChg>
        <pc:spChg chg="mod">
          <ac:chgData name="유 지현" userId="fde1366490169292" providerId="LiveId" clId="{B25D29AC-4E40-4B14-BEA0-2307EEBF2C24}" dt="2021-10-11T12:29:10.184" v="1112" actId="20577"/>
          <ac:spMkLst>
            <pc:docMk/>
            <pc:sldMk cId="1052823408" sldId="288"/>
            <ac:spMk id="18" creationId="{4C06F633-E3AF-403D-9583-9BD12CC2BD24}"/>
          </ac:spMkLst>
        </pc:spChg>
        <pc:spChg chg="add del mod">
          <ac:chgData name="유 지현" userId="fde1366490169292" providerId="LiveId" clId="{B25D29AC-4E40-4B14-BEA0-2307EEBF2C24}" dt="2021-10-11T11:51:46.634" v="350" actId="478"/>
          <ac:spMkLst>
            <pc:docMk/>
            <pc:sldMk cId="1052823408" sldId="288"/>
            <ac:spMk id="19" creationId="{F1988C76-E764-41BF-8754-CD176AC3FA71}"/>
          </ac:spMkLst>
        </pc:spChg>
        <pc:spChg chg="add del mod">
          <ac:chgData name="유 지현" userId="fde1366490169292" providerId="LiveId" clId="{B25D29AC-4E40-4B14-BEA0-2307EEBF2C24}" dt="2021-10-11T11:51:46.634" v="350" actId="478"/>
          <ac:spMkLst>
            <pc:docMk/>
            <pc:sldMk cId="1052823408" sldId="288"/>
            <ac:spMk id="20" creationId="{26A74463-61DA-412A-AB2B-882460BA9B90}"/>
          </ac:spMkLst>
        </pc:spChg>
        <pc:spChg chg="del mod">
          <ac:chgData name="유 지현" userId="fde1366490169292" providerId="LiveId" clId="{B25D29AC-4E40-4B14-BEA0-2307EEBF2C24}" dt="2021-10-11T11:44:41.261" v="240" actId="478"/>
          <ac:spMkLst>
            <pc:docMk/>
            <pc:sldMk cId="1052823408" sldId="288"/>
            <ac:spMk id="21" creationId="{EBA24DEA-95DA-44EA-A2BC-F9E1F30CED9D}"/>
          </ac:spMkLst>
        </pc:spChg>
        <pc:spChg chg="del mod">
          <ac:chgData name="유 지현" userId="fde1366490169292" providerId="LiveId" clId="{B25D29AC-4E40-4B14-BEA0-2307EEBF2C24}" dt="2021-10-11T11:50:10.108" v="318" actId="478"/>
          <ac:spMkLst>
            <pc:docMk/>
            <pc:sldMk cId="1052823408" sldId="288"/>
            <ac:spMk id="22" creationId="{C3EC896B-BC1F-427F-A623-4B6B4DAB1987}"/>
          </ac:spMkLst>
        </pc:spChg>
        <pc:spChg chg="add mod ord">
          <ac:chgData name="유 지현" userId="fde1366490169292" providerId="LiveId" clId="{B25D29AC-4E40-4B14-BEA0-2307EEBF2C24}" dt="2021-10-11T12:18:16.478" v="763" actId="1076"/>
          <ac:spMkLst>
            <pc:docMk/>
            <pc:sldMk cId="1052823408" sldId="288"/>
            <ac:spMk id="23" creationId="{9D43F28B-DFCF-4CDC-8AF9-A73E4C4776EB}"/>
          </ac:spMkLst>
        </pc:spChg>
        <pc:spChg chg="add del mod">
          <ac:chgData name="유 지현" userId="fde1366490169292" providerId="LiveId" clId="{B25D29AC-4E40-4B14-BEA0-2307EEBF2C24}" dt="2021-10-11T11:36:30.393" v="172" actId="478"/>
          <ac:spMkLst>
            <pc:docMk/>
            <pc:sldMk cId="1052823408" sldId="288"/>
            <ac:spMk id="24" creationId="{CF6BA3BA-31E3-4496-90E1-2D70761B708F}"/>
          </ac:spMkLst>
        </pc:spChg>
        <pc:spChg chg="add del mod">
          <ac:chgData name="유 지현" userId="fde1366490169292" providerId="LiveId" clId="{B25D29AC-4E40-4B14-BEA0-2307EEBF2C24}" dt="2021-10-11T11:43:11.109" v="225" actId="478"/>
          <ac:spMkLst>
            <pc:docMk/>
            <pc:sldMk cId="1052823408" sldId="288"/>
            <ac:spMk id="25" creationId="{083830F5-1800-44C9-82B5-2F664AF3F695}"/>
          </ac:spMkLst>
        </pc:spChg>
        <pc:spChg chg="add del mod">
          <ac:chgData name="유 지현" userId="fde1366490169292" providerId="LiveId" clId="{B25D29AC-4E40-4B14-BEA0-2307EEBF2C24}" dt="2021-10-11T11:47:40.349" v="253" actId="478"/>
          <ac:spMkLst>
            <pc:docMk/>
            <pc:sldMk cId="1052823408" sldId="288"/>
            <ac:spMk id="26" creationId="{1DAFB2AE-0CE4-403D-B7B1-F9E2D8AEC1C6}"/>
          </ac:spMkLst>
        </pc:spChg>
        <pc:spChg chg="del mod">
          <ac:chgData name="유 지현" userId="fde1366490169292" providerId="LiveId" clId="{B25D29AC-4E40-4B14-BEA0-2307EEBF2C24}" dt="2021-10-11T11:38:40.004" v="206" actId="478"/>
          <ac:spMkLst>
            <pc:docMk/>
            <pc:sldMk cId="1052823408" sldId="288"/>
            <ac:spMk id="28" creationId="{00000000-0000-0000-0000-000000000000}"/>
          </ac:spMkLst>
        </pc:spChg>
        <pc:spChg chg="mod">
          <ac:chgData name="유 지현" userId="fde1366490169292" providerId="LiveId" clId="{B25D29AC-4E40-4B14-BEA0-2307EEBF2C24}" dt="2021-10-11T11:27:06.827" v="89" actId="164"/>
          <ac:spMkLst>
            <pc:docMk/>
            <pc:sldMk cId="1052823408" sldId="288"/>
            <ac:spMk id="29" creationId="{00000000-0000-0000-0000-000000000000}"/>
          </ac:spMkLst>
        </pc:spChg>
        <pc:spChg chg="add del mod">
          <ac:chgData name="유 지현" userId="fde1366490169292" providerId="LiveId" clId="{B25D29AC-4E40-4B14-BEA0-2307EEBF2C24}" dt="2021-10-11T11:38:06.816" v="194" actId="478"/>
          <ac:spMkLst>
            <pc:docMk/>
            <pc:sldMk cId="1052823408" sldId="288"/>
            <ac:spMk id="30" creationId="{4E412D09-FF14-4E9C-B827-6FD967E8D3C0}"/>
          </ac:spMkLst>
        </pc:spChg>
        <pc:spChg chg="add mod">
          <ac:chgData name="유 지현" userId="fde1366490169292" providerId="LiveId" clId="{B25D29AC-4E40-4B14-BEA0-2307EEBF2C24}" dt="2021-10-11T13:14:08.999" v="2375" actId="1076"/>
          <ac:spMkLst>
            <pc:docMk/>
            <pc:sldMk cId="1052823408" sldId="288"/>
            <ac:spMk id="31" creationId="{470F2FC7-AF6A-41D6-BC96-41CF4F143B2B}"/>
          </ac:spMkLst>
        </pc:spChg>
        <pc:spChg chg="add mod ord">
          <ac:chgData name="유 지현" userId="fde1366490169292" providerId="LiveId" clId="{B25D29AC-4E40-4B14-BEA0-2307EEBF2C24}" dt="2021-10-11T11:42:08.406" v="221" actId="14100"/>
          <ac:spMkLst>
            <pc:docMk/>
            <pc:sldMk cId="1052823408" sldId="288"/>
            <ac:spMk id="32" creationId="{1F08EFBB-EAB0-4D1D-B3A5-AEE983B21CEB}"/>
          </ac:spMkLst>
        </pc:spChg>
        <pc:spChg chg="add mod">
          <ac:chgData name="유 지현" userId="fde1366490169292" providerId="LiveId" clId="{B25D29AC-4E40-4B14-BEA0-2307EEBF2C24}" dt="2021-10-11T13:14:11.742" v="2376" actId="1076"/>
          <ac:spMkLst>
            <pc:docMk/>
            <pc:sldMk cId="1052823408" sldId="288"/>
            <ac:spMk id="33" creationId="{E458D829-A162-4BB6-9767-3C3D0F5A5FDF}"/>
          </ac:spMkLst>
        </pc:spChg>
        <pc:spChg chg="add mod">
          <ac:chgData name="유 지현" userId="fde1366490169292" providerId="LiveId" clId="{B25D29AC-4E40-4B14-BEA0-2307EEBF2C24}" dt="2021-10-11T11:53:23.162" v="412"/>
          <ac:spMkLst>
            <pc:docMk/>
            <pc:sldMk cId="1052823408" sldId="288"/>
            <ac:spMk id="34" creationId="{1F2A9AC5-3810-43DD-8A7E-39B49AF18FA4}"/>
          </ac:spMkLst>
        </pc:spChg>
        <pc:spChg chg="add mod">
          <ac:chgData name="유 지현" userId="fde1366490169292" providerId="LiveId" clId="{B25D29AC-4E40-4B14-BEA0-2307EEBF2C24}" dt="2021-10-11T11:51:22.917" v="346" actId="20577"/>
          <ac:spMkLst>
            <pc:docMk/>
            <pc:sldMk cId="1052823408" sldId="288"/>
            <ac:spMk id="35" creationId="{98FD6D98-4CB1-4BC5-9889-F7482677415D}"/>
          </ac:spMkLst>
        </pc:spChg>
        <pc:spChg chg="add mod">
          <ac:chgData name="유 지현" userId="fde1366490169292" providerId="LiveId" clId="{B25D29AC-4E40-4B14-BEA0-2307EEBF2C24}" dt="2021-10-11T13:14:36.134" v="2381" actId="1076"/>
          <ac:spMkLst>
            <pc:docMk/>
            <pc:sldMk cId="1052823408" sldId="288"/>
            <ac:spMk id="36" creationId="{DED86662-3802-464C-B298-83712E3758F3}"/>
          </ac:spMkLst>
        </pc:spChg>
        <pc:spChg chg="add mod">
          <ac:chgData name="유 지현" userId="fde1366490169292" providerId="LiveId" clId="{B25D29AC-4E40-4B14-BEA0-2307EEBF2C24}" dt="2021-10-11T11:52:02.139" v="354" actId="20577"/>
          <ac:spMkLst>
            <pc:docMk/>
            <pc:sldMk cId="1052823408" sldId="288"/>
            <ac:spMk id="37" creationId="{31A87A11-139F-4C5C-A8B9-3A8CA8096D9B}"/>
          </ac:spMkLst>
        </pc:spChg>
        <pc:spChg chg="add mod">
          <ac:chgData name="유 지현" userId="fde1366490169292" providerId="LiveId" clId="{B25D29AC-4E40-4B14-BEA0-2307EEBF2C24}" dt="2021-10-11T11:54:20.618" v="470"/>
          <ac:spMkLst>
            <pc:docMk/>
            <pc:sldMk cId="1052823408" sldId="288"/>
            <ac:spMk id="38" creationId="{61A2AE6B-59DF-4F07-871A-C317C3B02D67}"/>
          </ac:spMkLst>
        </pc:spChg>
        <pc:spChg chg="add mod">
          <ac:chgData name="유 지현" userId="fde1366490169292" providerId="LiveId" clId="{B25D29AC-4E40-4B14-BEA0-2307EEBF2C24}" dt="2021-10-11T11:52:05.968" v="356" actId="20577"/>
          <ac:spMkLst>
            <pc:docMk/>
            <pc:sldMk cId="1052823408" sldId="288"/>
            <ac:spMk id="39" creationId="{FBED973E-5423-49A2-8C57-A4E34E2F9528}"/>
          </ac:spMkLst>
        </pc:spChg>
        <pc:spChg chg="add mod">
          <ac:chgData name="유 지현" userId="fde1366490169292" providerId="LiveId" clId="{B25D29AC-4E40-4B14-BEA0-2307EEBF2C24}" dt="2021-10-11T11:54:33.035" v="488"/>
          <ac:spMkLst>
            <pc:docMk/>
            <pc:sldMk cId="1052823408" sldId="288"/>
            <ac:spMk id="40" creationId="{164E1EA9-9BA1-4E34-879D-518365830813}"/>
          </ac:spMkLst>
        </pc:spChg>
        <pc:spChg chg="add mod">
          <ac:chgData name="유 지현" userId="fde1366490169292" providerId="LiveId" clId="{B25D29AC-4E40-4B14-BEA0-2307EEBF2C24}" dt="2021-10-11T13:11:50.036" v="2343" actId="1036"/>
          <ac:spMkLst>
            <pc:docMk/>
            <pc:sldMk cId="1052823408" sldId="288"/>
            <ac:spMk id="41" creationId="{5ACD0178-97D2-4F4F-AF8A-E441A7F778F8}"/>
          </ac:spMkLst>
        </pc:spChg>
        <pc:spChg chg="del">
          <ac:chgData name="유 지현" userId="fde1366490169292" providerId="LiveId" clId="{B25D29AC-4E40-4B14-BEA0-2307EEBF2C24}" dt="2021-10-11T11:25:59.030" v="83" actId="478"/>
          <ac:spMkLst>
            <pc:docMk/>
            <pc:sldMk cId="1052823408" sldId="288"/>
            <ac:spMk id="42" creationId="{39BDA70E-1EF3-4DA2-BDBA-6EEF774F9EBE}"/>
          </ac:spMkLst>
        </pc:spChg>
        <pc:grpChg chg="add mod">
          <ac:chgData name="유 지현" userId="fde1366490169292" providerId="LiveId" clId="{B25D29AC-4E40-4B14-BEA0-2307EEBF2C24}" dt="2021-10-11T11:55:20.303" v="490" actId="1076"/>
          <ac:grpSpMkLst>
            <pc:docMk/>
            <pc:sldMk cId="1052823408" sldId="288"/>
            <ac:grpSpMk id="2" creationId="{17296E74-6991-4A72-B4B8-C909C4779E42}"/>
          </ac:grpSpMkLst>
        </pc:grpChg>
        <pc:picChg chg="del mod">
          <ac:chgData name="유 지현" userId="fde1366490169292" providerId="LiveId" clId="{B25D29AC-4E40-4B14-BEA0-2307EEBF2C24}" dt="2021-10-11T11:56:19.153" v="498" actId="478"/>
          <ac:picMkLst>
            <pc:docMk/>
            <pc:sldMk cId="1052823408" sldId="288"/>
            <ac:picMk id="27" creationId="{ADCB4DC7-3B5A-40C4-96AB-899BFD0AD6A1}"/>
          </ac:picMkLst>
        </pc:picChg>
        <pc:picChg chg="del mod">
          <ac:chgData name="유 지현" userId="fde1366490169292" providerId="LiveId" clId="{B25D29AC-4E40-4B14-BEA0-2307EEBF2C24}" dt="2021-10-11T11:56:19.153" v="498" actId="478"/>
          <ac:picMkLst>
            <pc:docMk/>
            <pc:sldMk cId="1052823408" sldId="288"/>
            <ac:picMk id="124" creationId="{39366BE4-B177-4E94-B546-176065EB92AA}"/>
          </ac:picMkLst>
        </pc:picChg>
      </pc:sldChg>
      <pc:sldChg chg="del">
        <pc:chgData name="유 지현" userId="fde1366490169292" providerId="LiveId" clId="{B25D29AC-4E40-4B14-BEA0-2307EEBF2C24}" dt="2021-10-11T11:20:49.561" v="22" actId="2696"/>
        <pc:sldMkLst>
          <pc:docMk/>
          <pc:sldMk cId="2973045301" sldId="294"/>
        </pc:sldMkLst>
      </pc:sldChg>
      <pc:sldChg chg="del">
        <pc:chgData name="유 지현" userId="fde1366490169292" providerId="LiveId" clId="{B25D29AC-4E40-4B14-BEA0-2307EEBF2C24}" dt="2021-10-11T12:42:58.172" v="1675" actId="2696"/>
        <pc:sldMkLst>
          <pc:docMk/>
          <pc:sldMk cId="4110607989" sldId="308"/>
        </pc:sldMkLst>
      </pc:sldChg>
      <pc:sldChg chg="add del">
        <pc:chgData name="유 지현" userId="fde1366490169292" providerId="LiveId" clId="{B25D29AC-4E40-4B14-BEA0-2307EEBF2C24}" dt="2021-10-11T12:39:58.605" v="1592" actId="2696"/>
        <pc:sldMkLst>
          <pc:docMk/>
          <pc:sldMk cId="190704760" sldId="309"/>
        </pc:sldMkLst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2820358803" sldId="309"/>
        </pc:sldMkLst>
      </pc:sldChg>
      <pc:sldChg chg="addSp delSp modSp add mod">
        <pc:chgData name="유 지현" userId="fde1366490169292" providerId="LiveId" clId="{B25D29AC-4E40-4B14-BEA0-2307EEBF2C24}" dt="2021-10-11T12:29:04.673" v="1111" actId="20577"/>
        <pc:sldMkLst>
          <pc:docMk/>
          <pc:sldMk cId="1987053939" sldId="310"/>
        </pc:sldMkLst>
        <pc:spChg chg="add mod">
          <ac:chgData name="유 지현" userId="fde1366490169292" providerId="LiveId" clId="{B25D29AC-4E40-4B14-BEA0-2307EEBF2C24}" dt="2021-10-11T12:12:34.025" v="691" actId="1076"/>
          <ac:spMkLst>
            <pc:docMk/>
            <pc:sldMk cId="1987053939" sldId="310"/>
            <ac:spMk id="3" creationId="{A4B719BB-2F42-41D1-80AB-A7368EB80631}"/>
          </ac:spMkLst>
        </pc:spChg>
        <pc:spChg chg="mod">
          <ac:chgData name="유 지현" userId="fde1366490169292" providerId="LiveId" clId="{B25D29AC-4E40-4B14-BEA0-2307EEBF2C24}" dt="2021-10-11T12:13:22.695" v="706" actId="1076"/>
          <ac:spMkLst>
            <pc:docMk/>
            <pc:sldMk cId="1987053939" sldId="310"/>
            <ac:spMk id="11" creationId="{00000000-0000-0000-0000-000000000000}"/>
          </ac:spMkLst>
        </pc:spChg>
        <pc:spChg chg="mod">
          <ac:chgData name="유 지현" userId="fde1366490169292" providerId="LiveId" clId="{B25D29AC-4E40-4B14-BEA0-2307EEBF2C24}" dt="2021-10-11T12:29:04.673" v="1111" actId="20577"/>
          <ac:spMkLst>
            <pc:docMk/>
            <pc:sldMk cId="1987053939" sldId="310"/>
            <ac:spMk id="18" creationId="{4C06F633-E3AF-403D-9583-9BD12CC2BD24}"/>
          </ac:spMkLst>
        </pc:spChg>
        <pc:spChg chg="add del mod">
          <ac:chgData name="유 지현" userId="fde1366490169292" providerId="LiveId" clId="{B25D29AC-4E40-4B14-BEA0-2307EEBF2C24}" dt="2021-10-11T12:12:54.057" v="697" actId="478"/>
          <ac:spMkLst>
            <pc:docMk/>
            <pc:sldMk cId="1987053939" sldId="310"/>
            <ac:spMk id="20" creationId="{77678DF3-E03F-43C5-8763-6C3F10938EF4}"/>
          </ac:spMkLst>
        </pc:spChg>
        <pc:spChg chg="mod">
          <ac:chgData name="유 지현" userId="fde1366490169292" providerId="LiveId" clId="{B25D29AC-4E40-4B14-BEA0-2307EEBF2C24}" dt="2021-10-11T12:13:17.489" v="704" actId="20577"/>
          <ac:spMkLst>
            <pc:docMk/>
            <pc:sldMk cId="1987053939" sldId="310"/>
            <ac:spMk id="23" creationId="{9D43F28B-DFCF-4CDC-8AF9-A73E4C4776EB}"/>
          </ac:spMkLst>
        </pc:spChg>
        <pc:spChg chg="mod">
          <ac:chgData name="유 지현" userId="fde1366490169292" providerId="LiveId" clId="{B25D29AC-4E40-4B14-BEA0-2307EEBF2C24}" dt="2021-10-11T12:03:55.856" v="542" actId="207"/>
          <ac:spMkLst>
            <pc:docMk/>
            <pc:sldMk cId="1987053939" sldId="310"/>
            <ac:spMk id="29" creationId="{00000000-0000-0000-0000-000000000000}"/>
          </ac:spMkLst>
        </pc:spChg>
        <pc:spChg chg="mod ord">
          <ac:chgData name="유 지현" userId="fde1366490169292" providerId="LiveId" clId="{B25D29AC-4E40-4B14-BEA0-2307EEBF2C24}" dt="2021-10-11T12:13:02.655" v="700" actId="1076"/>
          <ac:spMkLst>
            <pc:docMk/>
            <pc:sldMk cId="1987053939" sldId="310"/>
            <ac:spMk id="31" creationId="{470F2FC7-AF6A-41D6-BC96-41CF4F143B2B}"/>
          </ac:spMkLst>
        </pc:spChg>
        <pc:spChg chg="del">
          <ac:chgData name="유 지현" userId="fde1366490169292" providerId="LiveId" clId="{B25D29AC-4E40-4B14-BEA0-2307EEBF2C24}" dt="2021-10-11T11:55:58.493" v="492" actId="478"/>
          <ac:spMkLst>
            <pc:docMk/>
            <pc:sldMk cId="1987053939" sldId="310"/>
            <ac:spMk id="32" creationId="{1F08EFBB-EAB0-4D1D-B3A5-AEE983B21CEB}"/>
          </ac:spMkLst>
        </pc:spChg>
        <pc:spChg chg="del">
          <ac:chgData name="유 지현" userId="fde1366490169292" providerId="LiveId" clId="{B25D29AC-4E40-4B14-BEA0-2307EEBF2C24}" dt="2021-10-11T11:56:11.618" v="496" actId="478"/>
          <ac:spMkLst>
            <pc:docMk/>
            <pc:sldMk cId="1987053939" sldId="310"/>
            <ac:spMk id="33" creationId="{E458D829-A162-4BB6-9767-3C3D0F5A5FDF}"/>
          </ac:spMkLst>
        </pc:spChg>
        <pc:spChg chg="del mod">
          <ac:chgData name="유 지현" userId="fde1366490169292" providerId="LiveId" clId="{B25D29AC-4E40-4B14-BEA0-2307EEBF2C24}" dt="2021-10-11T11:56:11.618" v="496" actId="478"/>
          <ac:spMkLst>
            <pc:docMk/>
            <pc:sldMk cId="1987053939" sldId="310"/>
            <ac:spMk id="34" creationId="{1F2A9AC5-3810-43DD-8A7E-39B49AF18FA4}"/>
          </ac:spMkLst>
        </pc:spChg>
        <pc:spChg chg="del mod">
          <ac:chgData name="유 지현" userId="fde1366490169292" providerId="LiveId" clId="{B25D29AC-4E40-4B14-BEA0-2307EEBF2C24}" dt="2021-10-11T11:56:11.618" v="496" actId="478"/>
          <ac:spMkLst>
            <pc:docMk/>
            <pc:sldMk cId="1987053939" sldId="310"/>
            <ac:spMk id="35" creationId="{98FD6D98-4CB1-4BC5-9889-F7482677415D}"/>
          </ac:spMkLst>
        </pc:spChg>
        <pc:spChg chg="del">
          <ac:chgData name="유 지현" userId="fde1366490169292" providerId="LiveId" clId="{B25D29AC-4E40-4B14-BEA0-2307EEBF2C24}" dt="2021-10-11T11:56:11.618" v="496" actId="478"/>
          <ac:spMkLst>
            <pc:docMk/>
            <pc:sldMk cId="1987053939" sldId="310"/>
            <ac:spMk id="36" creationId="{DED86662-3802-464C-B298-83712E3758F3}"/>
          </ac:spMkLst>
        </pc:spChg>
        <pc:spChg chg="del">
          <ac:chgData name="유 지현" userId="fde1366490169292" providerId="LiveId" clId="{B25D29AC-4E40-4B14-BEA0-2307EEBF2C24}" dt="2021-10-11T11:56:11.618" v="496" actId="478"/>
          <ac:spMkLst>
            <pc:docMk/>
            <pc:sldMk cId="1987053939" sldId="310"/>
            <ac:spMk id="37" creationId="{31A87A11-139F-4C5C-A8B9-3A8CA8096D9B}"/>
          </ac:spMkLst>
        </pc:spChg>
        <pc:spChg chg="del">
          <ac:chgData name="유 지현" userId="fde1366490169292" providerId="LiveId" clId="{B25D29AC-4E40-4B14-BEA0-2307EEBF2C24}" dt="2021-10-11T11:56:11.618" v="496" actId="478"/>
          <ac:spMkLst>
            <pc:docMk/>
            <pc:sldMk cId="1987053939" sldId="310"/>
            <ac:spMk id="38" creationId="{61A2AE6B-59DF-4F07-871A-C317C3B02D67}"/>
          </ac:spMkLst>
        </pc:spChg>
        <pc:spChg chg="del">
          <ac:chgData name="유 지현" userId="fde1366490169292" providerId="LiveId" clId="{B25D29AC-4E40-4B14-BEA0-2307EEBF2C24}" dt="2021-10-11T11:56:11.618" v="496" actId="478"/>
          <ac:spMkLst>
            <pc:docMk/>
            <pc:sldMk cId="1987053939" sldId="310"/>
            <ac:spMk id="39" creationId="{FBED973E-5423-49A2-8C57-A4E34E2F9528}"/>
          </ac:spMkLst>
        </pc:spChg>
        <pc:spChg chg="del mod">
          <ac:chgData name="유 지현" userId="fde1366490169292" providerId="LiveId" clId="{B25D29AC-4E40-4B14-BEA0-2307EEBF2C24}" dt="2021-10-11T11:56:11.618" v="496" actId="478"/>
          <ac:spMkLst>
            <pc:docMk/>
            <pc:sldMk cId="1987053939" sldId="310"/>
            <ac:spMk id="40" creationId="{164E1EA9-9BA1-4E34-879D-518365830813}"/>
          </ac:spMkLst>
        </pc:spChg>
        <pc:picChg chg="del">
          <ac:chgData name="유 지현" userId="fde1366490169292" providerId="LiveId" clId="{B25D29AC-4E40-4B14-BEA0-2307EEBF2C24}" dt="2021-10-11T11:56:14.282" v="497" actId="478"/>
          <ac:picMkLst>
            <pc:docMk/>
            <pc:sldMk cId="1987053939" sldId="310"/>
            <ac:picMk id="27" creationId="{ADCB4DC7-3B5A-40C4-96AB-899BFD0AD6A1}"/>
          </ac:picMkLst>
        </pc:picChg>
        <pc:picChg chg="del">
          <ac:chgData name="유 지현" userId="fde1366490169292" providerId="LiveId" clId="{B25D29AC-4E40-4B14-BEA0-2307EEBF2C24}" dt="2021-10-11T11:56:14.282" v="497" actId="478"/>
          <ac:picMkLst>
            <pc:docMk/>
            <pc:sldMk cId="1987053939" sldId="310"/>
            <ac:picMk id="124" creationId="{39366BE4-B177-4E94-B546-176065EB92AA}"/>
          </ac:picMkLst>
        </pc:picChg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4035256944" sldId="310"/>
        </pc:sldMkLst>
      </pc:sldChg>
      <pc:sldChg chg="modSp add mod ord">
        <pc:chgData name="유 지현" userId="fde1366490169292" providerId="LiveId" clId="{B25D29AC-4E40-4B14-BEA0-2307EEBF2C24}" dt="2021-10-11T12:45:26.754" v="1715"/>
        <pc:sldMkLst>
          <pc:docMk/>
          <pc:sldMk cId="4083772513" sldId="311"/>
        </pc:sldMkLst>
        <pc:spChg chg="mod">
          <ac:chgData name="유 지현" userId="fde1366490169292" providerId="LiveId" clId="{B25D29AC-4E40-4B14-BEA0-2307EEBF2C24}" dt="2021-10-11T12:45:26.754" v="1715"/>
          <ac:spMkLst>
            <pc:docMk/>
            <pc:sldMk cId="4083772513" sldId="311"/>
            <ac:spMk id="11" creationId="{00000000-0000-0000-0000-000000000000}"/>
          </ac:spMkLst>
        </pc:spChg>
        <pc:spChg chg="mod">
          <ac:chgData name="유 지현" userId="fde1366490169292" providerId="LiveId" clId="{B25D29AC-4E40-4B14-BEA0-2307EEBF2C24}" dt="2021-10-11T12:28:59.822" v="1110" actId="20577"/>
          <ac:spMkLst>
            <pc:docMk/>
            <pc:sldMk cId="4083772513" sldId="311"/>
            <ac:spMk id="18" creationId="{4C06F633-E3AF-403D-9583-9BD12CC2BD24}"/>
          </ac:spMkLst>
        </pc:spChg>
        <pc:spChg chg="mod">
          <ac:chgData name="유 지현" userId="fde1366490169292" providerId="LiveId" clId="{B25D29AC-4E40-4B14-BEA0-2307EEBF2C24}" dt="2021-10-11T12:15:06.677" v="745" actId="20577"/>
          <ac:spMkLst>
            <pc:docMk/>
            <pc:sldMk cId="4083772513" sldId="311"/>
            <ac:spMk id="23" creationId="{9D43F28B-DFCF-4CDC-8AF9-A73E4C4776EB}"/>
          </ac:spMkLst>
        </pc:spChg>
      </pc:sldChg>
      <pc:sldChg chg="modSp add mod ord">
        <pc:chgData name="유 지현" userId="fde1366490169292" providerId="LiveId" clId="{B25D29AC-4E40-4B14-BEA0-2307EEBF2C24}" dt="2021-10-11T12:46:45.144" v="1741"/>
        <pc:sldMkLst>
          <pc:docMk/>
          <pc:sldMk cId="931793936" sldId="312"/>
        </pc:sldMkLst>
        <pc:spChg chg="mod">
          <ac:chgData name="유 지현" userId="fde1366490169292" providerId="LiveId" clId="{B25D29AC-4E40-4B14-BEA0-2307EEBF2C24}" dt="2021-10-11T12:20:28.590" v="879" actId="1076"/>
          <ac:spMkLst>
            <pc:docMk/>
            <pc:sldMk cId="931793936" sldId="312"/>
            <ac:spMk id="3" creationId="{A4B719BB-2F42-41D1-80AB-A7368EB80631}"/>
          </ac:spMkLst>
        </pc:spChg>
        <pc:spChg chg="mod">
          <ac:chgData name="유 지현" userId="fde1366490169292" providerId="LiveId" clId="{B25D29AC-4E40-4B14-BEA0-2307EEBF2C24}" dt="2021-10-11T12:46:45.144" v="1741"/>
          <ac:spMkLst>
            <pc:docMk/>
            <pc:sldMk cId="931793936" sldId="312"/>
            <ac:spMk id="11" creationId="{00000000-0000-0000-0000-000000000000}"/>
          </ac:spMkLst>
        </pc:spChg>
        <pc:spChg chg="mod">
          <ac:chgData name="유 지현" userId="fde1366490169292" providerId="LiveId" clId="{B25D29AC-4E40-4B14-BEA0-2307EEBF2C24}" dt="2021-10-11T12:28:52.950" v="1109" actId="20577"/>
          <ac:spMkLst>
            <pc:docMk/>
            <pc:sldMk cId="931793936" sldId="312"/>
            <ac:spMk id="18" creationId="{4C06F633-E3AF-403D-9583-9BD12CC2BD24}"/>
          </ac:spMkLst>
        </pc:spChg>
        <pc:spChg chg="mod">
          <ac:chgData name="유 지현" userId="fde1366490169292" providerId="LiveId" clId="{B25D29AC-4E40-4B14-BEA0-2307EEBF2C24}" dt="2021-10-11T12:34:10.032" v="1371"/>
          <ac:spMkLst>
            <pc:docMk/>
            <pc:sldMk cId="931793936" sldId="312"/>
            <ac:spMk id="23" creationId="{9D43F28B-DFCF-4CDC-8AF9-A73E4C4776EB}"/>
          </ac:spMkLst>
        </pc:spChg>
        <pc:spChg chg="mod">
          <ac:chgData name="유 지현" userId="fde1366490169292" providerId="LiveId" clId="{B25D29AC-4E40-4B14-BEA0-2307EEBF2C24}" dt="2021-10-11T12:20:31.183" v="880" actId="1076"/>
          <ac:spMkLst>
            <pc:docMk/>
            <pc:sldMk cId="931793936" sldId="312"/>
            <ac:spMk id="31" creationId="{470F2FC7-AF6A-41D6-BC96-41CF4F143B2B}"/>
          </ac:spMkLst>
        </pc:spChg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2462810888" sldId="313"/>
        </pc:sldMkLst>
      </pc:sldChg>
      <pc:sldChg chg="modSp add mod ord">
        <pc:chgData name="유 지현" userId="fde1366490169292" providerId="LiveId" clId="{B25D29AC-4E40-4B14-BEA0-2307EEBF2C24}" dt="2021-10-11T12:54:51.947" v="2126" actId="20577"/>
        <pc:sldMkLst>
          <pc:docMk/>
          <pc:sldMk cId="3021410918" sldId="313"/>
        </pc:sldMkLst>
        <pc:spChg chg="mod">
          <ac:chgData name="유 지현" userId="fde1366490169292" providerId="LiveId" clId="{B25D29AC-4E40-4B14-BEA0-2307EEBF2C24}" dt="2021-10-11T12:53:14.774" v="2003" actId="1076"/>
          <ac:spMkLst>
            <pc:docMk/>
            <pc:sldMk cId="3021410918" sldId="313"/>
            <ac:spMk id="11" creationId="{00000000-0000-0000-0000-000000000000}"/>
          </ac:spMkLst>
        </pc:spChg>
        <pc:spChg chg="mod">
          <ac:chgData name="유 지현" userId="fde1366490169292" providerId="LiveId" clId="{B25D29AC-4E40-4B14-BEA0-2307EEBF2C24}" dt="2021-10-11T12:54:51.947" v="2126" actId="20577"/>
          <ac:spMkLst>
            <pc:docMk/>
            <pc:sldMk cId="3021410918" sldId="313"/>
            <ac:spMk id="18" creationId="{4C06F633-E3AF-403D-9583-9BD12CC2BD24}"/>
          </ac:spMkLst>
        </pc:spChg>
        <pc:spChg chg="mod">
          <ac:chgData name="유 지현" userId="fde1366490169292" providerId="LiveId" clId="{B25D29AC-4E40-4B14-BEA0-2307EEBF2C24}" dt="2021-10-11T12:53:12.303" v="2002" actId="1076"/>
          <ac:spMkLst>
            <pc:docMk/>
            <pc:sldMk cId="3021410918" sldId="313"/>
            <ac:spMk id="23" creationId="{9D43F28B-DFCF-4CDC-8AF9-A73E4C4776EB}"/>
          </ac:spMkLst>
        </pc:spChg>
        <pc:spChg chg="mod">
          <ac:chgData name="유 지현" userId="fde1366490169292" providerId="LiveId" clId="{B25D29AC-4E40-4B14-BEA0-2307EEBF2C24}" dt="2021-10-11T12:47:02.831" v="1744" actId="1076"/>
          <ac:spMkLst>
            <pc:docMk/>
            <pc:sldMk cId="3021410918" sldId="313"/>
            <ac:spMk id="31" creationId="{470F2FC7-AF6A-41D6-BC96-41CF4F143B2B}"/>
          </ac:spMkLst>
        </pc:spChg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3287822185" sldId="314"/>
        </pc:sldMkLst>
      </pc:sldChg>
      <pc:sldChg chg="modSp add mod ord">
        <pc:chgData name="유 지현" userId="fde1366490169292" providerId="LiveId" clId="{B25D29AC-4E40-4B14-BEA0-2307EEBF2C24}" dt="2021-10-11T12:44:30.203" v="1686"/>
        <pc:sldMkLst>
          <pc:docMk/>
          <pc:sldMk cId="4002740868" sldId="314"/>
        </pc:sldMkLst>
        <pc:spChg chg="mod">
          <ac:chgData name="유 지현" userId="fde1366490169292" providerId="LiveId" clId="{B25D29AC-4E40-4B14-BEA0-2307EEBF2C24}" dt="2021-10-11T12:44:14.079" v="1684" actId="1076"/>
          <ac:spMkLst>
            <pc:docMk/>
            <pc:sldMk cId="4002740868" sldId="314"/>
            <ac:spMk id="11" creationId="{00000000-0000-0000-0000-000000000000}"/>
          </ac:spMkLst>
        </pc:spChg>
        <pc:spChg chg="mod">
          <ac:chgData name="유 지현" userId="fde1366490169292" providerId="LiveId" clId="{B25D29AC-4E40-4B14-BEA0-2307EEBF2C24}" dt="2021-10-11T12:42:49.094" v="1673" actId="1076"/>
          <ac:spMkLst>
            <pc:docMk/>
            <pc:sldMk cId="4002740868" sldId="314"/>
            <ac:spMk id="23" creationId="{9D43F28B-DFCF-4CDC-8AF9-A73E4C4776EB}"/>
          </ac:spMkLst>
        </pc:spChg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2236691368" sldId="315"/>
        </pc:sldMkLst>
      </pc:sldChg>
      <pc:sldChg chg="modSp add mod ord">
        <pc:chgData name="유 지현" userId="fde1366490169292" providerId="LiveId" clId="{B25D29AC-4E40-4B14-BEA0-2307EEBF2C24}" dt="2021-10-11T13:05:57.374" v="2291"/>
        <pc:sldMkLst>
          <pc:docMk/>
          <pc:sldMk cId="2400502550" sldId="315"/>
        </pc:sldMkLst>
        <pc:spChg chg="mod">
          <ac:chgData name="유 지현" userId="fde1366490169292" providerId="LiveId" clId="{B25D29AC-4E40-4B14-BEA0-2307EEBF2C24}" dt="2021-10-11T12:53:55.602" v="2122"/>
          <ac:spMkLst>
            <pc:docMk/>
            <pc:sldMk cId="2400502550" sldId="315"/>
            <ac:spMk id="11" creationId="{00000000-0000-0000-0000-000000000000}"/>
          </ac:spMkLst>
        </pc:spChg>
        <pc:spChg chg="mod">
          <ac:chgData name="유 지현" userId="fde1366490169292" providerId="LiveId" clId="{B25D29AC-4E40-4B14-BEA0-2307EEBF2C24}" dt="2021-10-11T12:54:46.912" v="2124" actId="20577"/>
          <ac:spMkLst>
            <pc:docMk/>
            <pc:sldMk cId="2400502550" sldId="315"/>
            <ac:spMk id="18" creationId="{4C06F633-E3AF-403D-9583-9BD12CC2BD24}"/>
          </ac:spMkLst>
        </pc:spChg>
        <pc:spChg chg="mod">
          <ac:chgData name="유 지현" userId="fde1366490169292" providerId="LiveId" clId="{B25D29AC-4E40-4B14-BEA0-2307EEBF2C24}" dt="2021-10-11T12:53:31.943" v="2023" actId="1076"/>
          <ac:spMkLst>
            <pc:docMk/>
            <pc:sldMk cId="2400502550" sldId="315"/>
            <ac:spMk id="23" creationId="{9D43F28B-DFCF-4CDC-8AF9-A73E4C4776EB}"/>
          </ac:spMkLst>
        </pc:spChg>
      </pc:sldChg>
      <pc:sldChg chg="delSp modSp add mod">
        <pc:chgData name="유 지현" userId="fde1366490169292" providerId="LiveId" clId="{B25D29AC-4E40-4B14-BEA0-2307EEBF2C24}" dt="2021-10-11T13:02:54.971" v="2287" actId="478"/>
        <pc:sldMkLst>
          <pc:docMk/>
          <pc:sldMk cId="1201739341" sldId="316"/>
        </pc:sldMkLst>
        <pc:spChg chg="del">
          <ac:chgData name="유 지현" userId="fde1366490169292" providerId="LiveId" clId="{B25D29AC-4E40-4B14-BEA0-2307EEBF2C24}" dt="2021-10-11T13:02:54.971" v="2287" actId="478"/>
          <ac:spMkLst>
            <pc:docMk/>
            <pc:sldMk cId="1201739341" sldId="316"/>
            <ac:spMk id="9" creationId="{16339242-5F1E-4BF2-BE42-8CBC1DB53251}"/>
          </ac:spMkLst>
        </pc:spChg>
        <pc:spChg chg="mod">
          <ac:chgData name="유 지현" userId="fde1366490169292" providerId="LiveId" clId="{B25D29AC-4E40-4B14-BEA0-2307EEBF2C24}" dt="2021-10-11T13:00:12.161" v="2247"/>
          <ac:spMkLst>
            <pc:docMk/>
            <pc:sldMk cId="1201739341" sldId="316"/>
            <ac:spMk id="11" creationId="{00000000-0000-0000-0000-000000000000}"/>
          </ac:spMkLst>
        </pc:spChg>
        <pc:spChg chg="mod">
          <ac:chgData name="유 지현" userId="fde1366490169292" providerId="LiveId" clId="{B25D29AC-4E40-4B14-BEA0-2307EEBF2C24}" dt="2021-10-11T13:01:19.054" v="2253" actId="20577"/>
          <ac:spMkLst>
            <pc:docMk/>
            <pc:sldMk cId="1201739341" sldId="316"/>
            <ac:spMk id="18" creationId="{4C06F633-E3AF-403D-9583-9BD12CC2BD24}"/>
          </ac:spMkLst>
        </pc:spChg>
        <pc:spChg chg="mod">
          <ac:chgData name="유 지현" userId="fde1366490169292" providerId="LiveId" clId="{B25D29AC-4E40-4B14-BEA0-2307EEBF2C24}" dt="2021-10-11T12:56:31.511" v="2204" actId="1076"/>
          <ac:spMkLst>
            <pc:docMk/>
            <pc:sldMk cId="1201739341" sldId="316"/>
            <ac:spMk id="23" creationId="{9D43F28B-DFCF-4CDC-8AF9-A73E4C4776EB}"/>
          </ac:spMkLst>
        </pc:spChg>
        <pc:spChg chg="mod">
          <ac:chgData name="유 지현" userId="fde1366490169292" providerId="LiveId" clId="{B25D29AC-4E40-4B14-BEA0-2307EEBF2C24}" dt="2021-10-11T12:56:44.758" v="2205" actId="1076"/>
          <ac:spMkLst>
            <pc:docMk/>
            <pc:sldMk cId="1201739341" sldId="316"/>
            <ac:spMk id="31" creationId="{470F2FC7-AF6A-41D6-BC96-41CF4F143B2B}"/>
          </ac:spMkLst>
        </pc:spChg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3413217621" sldId="316"/>
        </pc:sldMkLst>
      </pc:sldChg>
      <pc:sldChg chg="delSp modSp add mod">
        <pc:chgData name="유 지현" userId="fde1366490169292" providerId="LiveId" clId="{B25D29AC-4E40-4B14-BEA0-2307EEBF2C24}" dt="2021-10-11T13:01:49.982" v="2286" actId="1076"/>
        <pc:sldMkLst>
          <pc:docMk/>
          <pc:sldMk cId="1969955036" sldId="317"/>
        </pc:sldMkLst>
        <pc:spChg chg="del">
          <ac:chgData name="유 지현" userId="fde1366490169292" providerId="LiveId" clId="{B25D29AC-4E40-4B14-BEA0-2307EEBF2C24}" dt="2021-10-11T13:01:15.362" v="2251" actId="478"/>
          <ac:spMkLst>
            <pc:docMk/>
            <pc:sldMk cId="1969955036" sldId="317"/>
            <ac:spMk id="11" creationId="{00000000-0000-0000-0000-000000000000}"/>
          </ac:spMkLst>
        </pc:spChg>
        <pc:spChg chg="mod">
          <ac:chgData name="유 지현" userId="fde1366490169292" providerId="LiveId" clId="{B25D29AC-4E40-4B14-BEA0-2307EEBF2C24}" dt="2021-10-11T13:01:22.410" v="2255" actId="20577"/>
          <ac:spMkLst>
            <pc:docMk/>
            <pc:sldMk cId="1969955036" sldId="317"/>
            <ac:spMk id="18" creationId="{4C06F633-E3AF-403D-9583-9BD12CC2BD24}"/>
          </ac:spMkLst>
        </pc:spChg>
        <pc:spChg chg="mod">
          <ac:chgData name="유 지현" userId="fde1366490169292" providerId="LiveId" clId="{B25D29AC-4E40-4B14-BEA0-2307EEBF2C24}" dt="2021-10-11T13:01:49.982" v="2286" actId="1076"/>
          <ac:spMkLst>
            <pc:docMk/>
            <pc:sldMk cId="1969955036" sldId="317"/>
            <ac:spMk id="23" creationId="{9D43F28B-DFCF-4CDC-8AF9-A73E4C4776EB}"/>
          </ac:spMkLst>
        </pc:spChg>
        <pc:spChg chg="mod">
          <ac:chgData name="유 지현" userId="fde1366490169292" providerId="LiveId" clId="{B25D29AC-4E40-4B14-BEA0-2307EEBF2C24}" dt="2021-10-11T13:01:11.987" v="2250" actId="20577"/>
          <ac:spMkLst>
            <pc:docMk/>
            <pc:sldMk cId="1969955036" sldId="317"/>
            <ac:spMk id="31" creationId="{470F2FC7-AF6A-41D6-BC96-41CF4F143B2B}"/>
          </ac:spMkLst>
        </pc:spChg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3219484850" sldId="317"/>
        </pc:sldMkLst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244411167" sldId="318"/>
        </pc:sldMkLst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78042686" sldId="319"/>
        </pc:sldMkLst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886472931" sldId="321"/>
        </pc:sldMkLst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3012779396" sldId="322"/>
        </pc:sldMkLst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1312545818" sldId="323"/>
        </pc:sldMkLst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4259703482" sldId="324"/>
        </pc:sldMkLst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950954713" sldId="325"/>
        </pc:sldMkLst>
      </pc:sldChg>
      <pc:sldChg chg="del">
        <pc:chgData name="유 지현" userId="fde1366490169292" providerId="LiveId" clId="{B25D29AC-4E40-4B14-BEA0-2307EEBF2C24}" dt="2021-09-17T00:49:54.208" v="0" actId="2696"/>
        <pc:sldMkLst>
          <pc:docMk/>
          <pc:sldMk cId="3870526978" sldId="326"/>
        </pc:sldMkLst>
      </pc:sldChg>
      <pc:sldChg chg="add setBg">
        <pc:chgData name="유 지현" userId="fde1366490169292" providerId="LiveId" clId="{B25D29AC-4E40-4B14-BEA0-2307EEBF2C24}" dt="2021-10-11T13:05:38.945" v="2289"/>
        <pc:sldMkLst>
          <pc:docMk/>
          <pc:sldMk cId="2014340883" sldId="332"/>
        </pc:sldMkLst>
      </pc:sldChg>
      <pc:sldChg chg="add setBg">
        <pc:chgData name="유 지현" userId="fde1366490169292" providerId="LiveId" clId="{B25D29AC-4E40-4B14-BEA0-2307EEBF2C24}" dt="2021-10-11T13:05:38.945" v="2289"/>
        <pc:sldMkLst>
          <pc:docMk/>
          <pc:sldMk cId="1681912638" sldId="333"/>
        </pc:sldMkLst>
      </pc:sldChg>
      <pc:sldChg chg="add setBg">
        <pc:chgData name="유 지현" userId="fde1366490169292" providerId="LiveId" clId="{B25D29AC-4E40-4B14-BEA0-2307EEBF2C24}" dt="2021-10-11T13:05:38.945" v="2289"/>
        <pc:sldMkLst>
          <pc:docMk/>
          <pc:sldMk cId="3008890886" sldId="334"/>
        </pc:sldMkLst>
      </pc:sldChg>
      <pc:sldChg chg="add setBg">
        <pc:chgData name="유 지현" userId="fde1366490169292" providerId="LiveId" clId="{B25D29AC-4E40-4B14-BEA0-2307EEBF2C24}" dt="2021-10-11T13:05:38.945" v="2289"/>
        <pc:sldMkLst>
          <pc:docMk/>
          <pc:sldMk cId="3460756652" sldId="335"/>
        </pc:sldMkLst>
      </pc:sldChg>
      <pc:sldChg chg="add setBg">
        <pc:chgData name="유 지현" userId="fde1366490169292" providerId="LiveId" clId="{B25D29AC-4E40-4B14-BEA0-2307EEBF2C24}" dt="2021-10-11T13:05:38.945" v="2289"/>
        <pc:sldMkLst>
          <pc:docMk/>
          <pc:sldMk cId="3171690228" sldId="336"/>
        </pc:sldMkLst>
      </pc:sldChg>
      <pc:sldChg chg="add setBg">
        <pc:chgData name="유 지현" userId="fde1366490169292" providerId="LiveId" clId="{B25D29AC-4E40-4B14-BEA0-2307EEBF2C24}" dt="2021-10-11T13:05:38.945" v="2289"/>
        <pc:sldMkLst>
          <pc:docMk/>
          <pc:sldMk cId="1239965227" sldId="337"/>
        </pc:sldMkLst>
      </pc:sldChg>
      <pc:sldChg chg="add setBg">
        <pc:chgData name="유 지현" userId="fde1366490169292" providerId="LiveId" clId="{B25D29AC-4E40-4B14-BEA0-2307EEBF2C24}" dt="2021-10-11T13:05:38.945" v="2289"/>
        <pc:sldMkLst>
          <pc:docMk/>
          <pc:sldMk cId="2317599590" sldId="338"/>
        </pc:sldMkLst>
      </pc:sldChg>
      <pc:sldChg chg="add setBg">
        <pc:chgData name="유 지현" userId="fde1366490169292" providerId="LiveId" clId="{B25D29AC-4E40-4B14-BEA0-2307EEBF2C24}" dt="2021-10-11T13:05:38.945" v="2289"/>
        <pc:sldMkLst>
          <pc:docMk/>
          <pc:sldMk cId="2323162356" sldId="339"/>
        </pc:sldMkLst>
      </pc:sldChg>
      <pc:sldChg chg="add setBg">
        <pc:chgData name="유 지현" userId="fde1366490169292" providerId="LiveId" clId="{B25D29AC-4E40-4B14-BEA0-2307EEBF2C24}" dt="2021-10-11T13:05:38.945" v="2289"/>
        <pc:sldMkLst>
          <pc:docMk/>
          <pc:sldMk cId="4029709045" sldId="343"/>
        </pc:sldMkLst>
      </pc:sldChg>
      <pc:sldChg chg="add setBg">
        <pc:chgData name="유 지현" userId="fde1366490169292" providerId="LiveId" clId="{B25D29AC-4E40-4B14-BEA0-2307EEBF2C24}" dt="2021-10-11T13:05:38.945" v="2289"/>
        <pc:sldMkLst>
          <pc:docMk/>
          <pc:sldMk cId="771862998" sldId="344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746668086" sldId="355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2171311117" sldId="360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1109889915" sldId="361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1887543445" sldId="368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3189906614" sldId="369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3435330206" sldId="370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291218538" sldId="371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2262116789" sldId="372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1994046288" sldId="373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2982282428" sldId="374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4083319180" sldId="375"/>
        </pc:sldMkLst>
      </pc:sldChg>
      <pc:sldChg chg="add setBg">
        <pc:chgData name="유 지현" userId="fde1366490169292" providerId="LiveId" clId="{B25D29AC-4E40-4B14-BEA0-2307EEBF2C24}" dt="2021-10-11T13:03:16.103" v="2288"/>
        <pc:sldMkLst>
          <pc:docMk/>
          <pc:sldMk cId="1437754081" sldId="37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연령대 남녀 평균 제과 섭취량</a:t>
            </a:r>
            <a:r>
              <a:rPr lang="ko-KR" altLang="en-US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및 구매율 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40대-50대</c:v>
                </c:pt>
                <c:pt idx="4">
                  <c:v>60대 이상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29.2</c:v>
                </c:pt>
                <c:pt idx="1">
                  <c:v>21.5</c:v>
                </c:pt>
                <c:pt idx="2">
                  <c:v>26.3</c:v>
                </c:pt>
                <c:pt idx="3">
                  <c:v>20.100000000000001</c:v>
                </c:pt>
                <c:pt idx="4">
                  <c:v>15.6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B-4881-9F75-2656FDE0B3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40대-50대</c:v>
                </c:pt>
                <c:pt idx="4">
                  <c:v>60대 이상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13.9</c:v>
                </c:pt>
                <c:pt idx="1">
                  <c:v>18.5</c:v>
                </c:pt>
                <c:pt idx="2">
                  <c:v>15.5</c:v>
                </c:pt>
                <c:pt idx="3">
                  <c:v>10.3</c:v>
                </c:pt>
                <c:pt idx="4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B-4881-9F75-2656FDE0B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4480767"/>
        <c:axId val="58447078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총 매출 비중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40대-50대</c:v>
                </c:pt>
                <c:pt idx="4">
                  <c:v>60대 이상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23.2</c:v>
                </c:pt>
                <c:pt idx="1">
                  <c:v>51.3</c:v>
                </c:pt>
                <c:pt idx="2">
                  <c:v>38.9</c:v>
                </c:pt>
                <c:pt idx="3">
                  <c:v>25.4</c:v>
                </c:pt>
                <c:pt idx="4">
                  <c:v>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CDB-4881-9F75-2656FDE0B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480767"/>
        <c:axId val="584470783"/>
      </c:lineChart>
      <c:catAx>
        <c:axId val="584480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470783"/>
        <c:crosses val="autoZero"/>
        <c:auto val="1"/>
        <c:lblAlgn val="ctr"/>
        <c:lblOffset val="100"/>
        <c:noMultiLvlLbl val="0"/>
      </c:catAx>
      <c:valAx>
        <c:axId val="584470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480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11:37:44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11:37:44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11:37:44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11:37:44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11:37:44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11:37:44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11:37:44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11:37:44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11:37:44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11:37:44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11:37:44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94C3D-3D5C-4148-9128-B488F640104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028DE-1A88-4BEB-94C6-04E35DEEF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1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conomynews.com/news/articleView.html?idxno=44393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https://www.mk.co.kr/news/business/view/2020/05/477832/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39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553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13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891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76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025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202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89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364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024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461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http://news.bizwatch.co.kr/article/consumer/2020/02/07/0015</a:t>
            </a:r>
          </a:p>
          <a:p>
            <a:r>
              <a:rPr lang="ko-KR" altLang="en-US" dirty="0">
                <a:hlinkClick r:id="rId3"/>
              </a:rPr>
              <a:t>과자업계 다 </a:t>
            </a:r>
            <a:r>
              <a:rPr lang="ko-KR" altLang="en-US" dirty="0" err="1">
                <a:hlinkClick r:id="rId3"/>
              </a:rPr>
              <a:t>죽쒔는데</a:t>
            </a:r>
            <a:r>
              <a:rPr lang="en-US" altLang="ko-KR" dirty="0">
                <a:hlinkClick r:id="rId3"/>
              </a:rPr>
              <a:t>... </a:t>
            </a:r>
            <a:r>
              <a:rPr lang="ko-KR" altLang="en-US" dirty="0">
                <a:hlinkClick r:id="rId3"/>
              </a:rPr>
              <a:t>오리온 혼자 매출 </a:t>
            </a:r>
            <a:r>
              <a:rPr lang="en-US" altLang="ko-KR" dirty="0">
                <a:hlinkClick r:id="rId3"/>
              </a:rPr>
              <a:t>97</a:t>
            </a:r>
            <a:r>
              <a:rPr lang="ko-KR" altLang="en-US" dirty="0">
                <a:hlinkClick r:id="rId3"/>
              </a:rPr>
              <a:t>억 급상승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시장경제 </a:t>
            </a:r>
            <a:r>
              <a:rPr lang="en-US" altLang="ko-KR" dirty="0">
                <a:hlinkClick r:id="rId3"/>
              </a:rPr>
              <a:t>(meconomynews.com)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2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646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76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818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256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191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20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279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83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https://www.biztribune.co.kr/news/articleView.html?idxno=258285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53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50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https://www.jobkorea.co.kr/starter/companyreport/view?Inside_No=15898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79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https://www.jobkorea.co.kr/starter/companyreport/view?Inside_No=15898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2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https://post.naver.com/viewer/postView.nhn?volumeNo=14508976&amp;memberNo=10005291&amp;vType=VERTICAL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7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7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0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715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028DE-1A88-4BEB-94C6-04E35DEEF05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3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87AC-E94F-4283-BA77-013BF85E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9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87AC-E94F-4283-BA77-013BF85E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1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87AC-E94F-4283-BA77-013BF85E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8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4700A2-127B-4202-ACA1-0213EE7D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F71EB-7FB0-405D-AA9B-1A5C2FB4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E5933-EAAC-41B5-9AEA-F5A6F603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1896" y="2881629"/>
            <a:ext cx="640882" cy="365125"/>
          </a:xfrm>
        </p:spPr>
        <p:txBody>
          <a:bodyPr/>
          <a:lstStyle>
            <a:lvl1pPr>
              <a:defRPr>
                <a:latin typeface="Noto Sans Cond" panose="020B0506040504020204" pitchFamily="34"/>
                <a:cs typeface="Noto Sans Cond" panose="020B0506040504020204" pitchFamily="34"/>
              </a:defRPr>
            </a:lvl1pPr>
          </a:lstStyle>
          <a:p>
            <a:r>
              <a:rPr lang="en-US" altLang="ko-KR" dirty="0">
                <a:ea typeface="Noto Sans Cond" panose="020B0506040504020204" pitchFamily="34"/>
              </a:rPr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514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87AC-E94F-4283-BA77-013BF85E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01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87AC-E94F-4283-BA77-013BF85E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115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87AC-E94F-4283-BA77-013BF85E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66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87AC-E94F-4283-BA77-013BF85E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9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87AC-E94F-4283-BA77-013BF85E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95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ea typeface="Noto Sans Cond" panose="020B0506040504020204" pitchFamily="34"/>
              </a:rPr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5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87AC-E94F-4283-BA77-013BF85E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0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ACC4-51B9-46D1-8D9A-07CAF09D25DB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87AC-E94F-4283-BA77-013BF85E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35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>
                <a:ea typeface="Noto Sans Cond" panose="020B0506040504020204" pitchFamily="34"/>
              </a:rPr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51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5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emf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customXml" Target="../ink/ink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customXml" Target="../ink/ink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4" Type="http://schemas.openxmlformats.org/officeDocument/2006/relationships/customXml" Target="../ink/ink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4" Type="http://schemas.openxmlformats.org/officeDocument/2006/relationships/customXml" Target="../ink/ink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4" Type="http://schemas.openxmlformats.org/officeDocument/2006/relationships/customXml" Target="../ink/ink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4" Type="http://schemas.openxmlformats.org/officeDocument/2006/relationships/customXml" Target="../ink/ink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0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0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4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6DC24A-AECB-4A6B-85E1-075AD4330A00}"/>
              </a:ext>
            </a:extLst>
          </p:cNvPr>
          <p:cNvGrpSpPr/>
          <p:nvPr/>
        </p:nvGrpSpPr>
        <p:grpSpPr>
          <a:xfrm>
            <a:off x="-16259" y="-47521"/>
            <a:ext cx="12224517" cy="3451133"/>
            <a:chOff x="-101599" y="-22133"/>
            <a:chExt cx="12224517" cy="34511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6F5C12-D2D6-4503-BCE9-C9666CF85347}"/>
                </a:ext>
              </a:extLst>
            </p:cNvPr>
            <p:cNvSpPr/>
            <p:nvPr/>
          </p:nvSpPr>
          <p:spPr>
            <a:xfrm>
              <a:off x="-101599" y="-22133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8198FD9-B518-4454-8B97-F1D57D6750FF}"/>
                </a:ext>
              </a:extLst>
            </p:cNvPr>
            <p:cNvSpPr/>
            <p:nvPr/>
          </p:nvSpPr>
          <p:spPr>
            <a:xfrm>
              <a:off x="466722" y="-11066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32F8B1A-7AA0-454F-9335-0518296CC3F8}"/>
                </a:ext>
              </a:extLst>
            </p:cNvPr>
            <p:cNvSpPr/>
            <p:nvPr/>
          </p:nvSpPr>
          <p:spPr>
            <a:xfrm>
              <a:off x="1059701" y="-11066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02F7D5C-6082-4BB2-94F6-FA5942322CF6}"/>
                </a:ext>
              </a:extLst>
            </p:cNvPr>
            <p:cNvSpPr/>
            <p:nvPr/>
          </p:nvSpPr>
          <p:spPr>
            <a:xfrm>
              <a:off x="1628022" y="0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A89D2D-5DC9-47BD-8C4D-B8560B1536DF}"/>
                </a:ext>
              </a:extLst>
            </p:cNvPr>
            <p:cNvSpPr/>
            <p:nvPr/>
          </p:nvSpPr>
          <p:spPr>
            <a:xfrm>
              <a:off x="2174932" y="0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4BC964C-15ED-4011-B574-7AE2CE01E2C4}"/>
                </a:ext>
              </a:extLst>
            </p:cNvPr>
            <p:cNvSpPr/>
            <p:nvPr/>
          </p:nvSpPr>
          <p:spPr>
            <a:xfrm>
              <a:off x="2716059" y="0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3A26419-211B-446C-AEA8-A2ED43B9B288}"/>
                </a:ext>
              </a:extLst>
            </p:cNvPr>
            <p:cNvSpPr/>
            <p:nvPr/>
          </p:nvSpPr>
          <p:spPr>
            <a:xfrm>
              <a:off x="3250046" y="0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00EB808-CB57-44E6-B6E3-696531F8604C}"/>
                </a:ext>
              </a:extLst>
            </p:cNvPr>
            <p:cNvSpPr/>
            <p:nvPr/>
          </p:nvSpPr>
          <p:spPr>
            <a:xfrm>
              <a:off x="3791173" y="0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3E8FA27-3431-4459-A297-6DD6E6AF97E3}"/>
                </a:ext>
              </a:extLst>
            </p:cNvPr>
            <p:cNvSpPr/>
            <p:nvPr/>
          </p:nvSpPr>
          <p:spPr>
            <a:xfrm>
              <a:off x="4313617" y="0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DEE594-DCDD-413E-8419-23F2C47B5A68}"/>
                </a:ext>
              </a:extLst>
            </p:cNvPr>
            <p:cNvSpPr/>
            <p:nvPr/>
          </p:nvSpPr>
          <p:spPr>
            <a:xfrm>
              <a:off x="4854744" y="0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E85AB8-7890-4DD9-9C28-F4473798C85F}"/>
                </a:ext>
              </a:extLst>
            </p:cNvPr>
            <p:cNvSpPr/>
            <p:nvPr/>
          </p:nvSpPr>
          <p:spPr>
            <a:xfrm>
              <a:off x="5387266" y="-22133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D8CC15-4393-4078-A05B-A3E6E53FB21D}"/>
                </a:ext>
              </a:extLst>
            </p:cNvPr>
            <p:cNvSpPr/>
            <p:nvPr/>
          </p:nvSpPr>
          <p:spPr>
            <a:xfrm>
              <a:off x="5928393" y="-22133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87875-4D72-4DCD-8D4D-C5C7601D58C1}"/>
                </a:ext>
              </a:extLst>
            </p:cNvPr>
            <p:cNvSpPr/>
            <p:nvPr/>
          </p:nvSpPr>
          <p:spPr>
            <a:xfrm>
              <a:off x="6474161" y="-22133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CD9E79E-E42F-41F8-B4A2-952B193FADDC}"/>
                </a:ext>
              </a:extLst>
            </p:cNvPr>
            <p:cNvSpPr/>
            <p:nvPr/>
          </p:nvSpPr>
          <p:spPr>
            <a:xfrm>
              <a:off x="7015288" y="-22133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5668FE-DB48-49F8-814A-0B95D7F69923}"/>
                </a:ext>
              </a:extLst>
            </p:cNvPr>
            <p:cNvSpPr/>
            <p:nvPr/>
          </p:nvSpPr>
          <p:spPr>
            <a:xfrm>
              <a:off x="7562198" y="-22133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EA4A8B1-D731-4E53-A1EE-A6165C577C0A}"/>
                </a:ext>
              </a:extLst>
            </p:cNvPr>
            <p:cNvSpPr/>
            <p:nvPr/>
          </p:nvSpPr>
          <p:spPr>
            <a:xfrm>
              <a:off x="8103325" y="-22133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D157530-9A91-40B9-93FE-A57AD965D945}"/>
                </a:ext>
              </a:extLst>
            </p:cNvPr>
            <p:cNvSpPr/>
            <p:nvPr/>
          </p:nvSpPr>
          <p:spPr>
            <a:xfrm>
              <a:off x="8637312" y="-22133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7BDC98D-89C4-42B8-889C-EA11006FDF13}"/>
                </a:ext>
              </a:extLst>
            </p:cNvPr>
            <p:cNvSpPr/>
            <p:nvPr/>
          </p:nvSpPr>
          <p:spPr>
            <a:xfrm>
              <a:off x="9178439" y="-22133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0181D86-A526-4D5B-8209-5618CD3A9392}"/>
                </a:ext>
              </a:extLst>
            </p:cNvPr>
            <p:cNvSpPr/>
            <p:nvPr/>
          </p:nvSpPr>
          <p:spPr>
            <a:xfrm>
              <a:off x="9700883" y="-22133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F0211D7-3FF4-449D-ABF7-736AB6E31F7E}"/>
                </a:ext>
              </a:extLst>
            </p:cNvPr>
            <p:cNvSpPr/>
            <p:nvPr/>
          </p:nvSpPr>
          <p:spPr>
            <a:xfrm>
              <a:off x="10242010" y="-22133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01A9838-85DB-4203-AF1D-5B8E32E591CE}"/>
                </a:ext>
              </a:extLst>
            </p:cNvPr>
            <p:cNvSpPr/>
            <p:nvPr/>
          </p:nvSpPr>
          <p:spPr>
            <a:xfrm>
              <a:off x="10774532" y="0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0C445E-B676-477B-9674-1EAB1B7C9A3E}"/>
                </a:ext>
              </a:extLst>
            </p:cNvPr>
            <p:cNvSpPr/>
            <p:nvPr/>
          </p:nvSpPr>
          <p:spPr>
            <a:xfrm>
              <a:off x="11315659" y="0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AE3B4C2-7C13-45A4-B1C5-7A1BBF74E612}"/>
                </a:ext>
              </a:extLst>
            </p:cNvPr>
            <p:cNvSpPr/>
            <p:nvPr/>
          </p:nvSpPr>
          <p:spPr>
            <a:xfrm>
              <a:off x="11838103" y="0"/>
              <a:ext cx="284815" cy="3429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FD15C06A-D790-40A1-947D-34CF241DE1C4}"/>
              </a:ext>
            </a:extLst>
          </p:cNvPr>
          <p:cNvSpPr/>
          <p:nvPr/>
        </p:nvSpPr>
        <p:spPr>
          <a:xfrm rot="16200000">
            <a:off x="2860040" y="-2473960"/>
            <a:ext cx="6471920" cy="12192000"/>
          </a:xfrm>
          <a:prstGeom prst="flowChartDelay">
            <a:avLst/>
          </a:prstGeom>
          <a:solidFill>
            <a:srgbClr val="FAF5F0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4C45E-C142-43BC-A5AA-8927777E43D3}"/>
              </a:ext>
            </a:extLst>
          </p:cNvPr>
          <p:cNvSpPr txBox="1"/>
          <p:nvPr/>
        </p:nvSpPr>
        <p:spPr>
          <a:xfrm>
            <a:off x="9216381" y="5672674"/>
            <a:ext cx="2506749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유지현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송선영  정진호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황유진 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김도영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김진원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003"/>
          <a:stretch/>
        </p:blipFill>
        <p:spPr>
          <a:xfrm>
            <a:off x="4675352" y="3644932"/>
            <a:ext cx="3422918" cy="2379954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CB4DC7-3B5A-40C4-96AB-899BFD0AD6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40000"/>
          </a:blip>
          <a:stretch>
            <a:fillRect/>
          </a:stretch>
        </p:blipFill>
        <p:spPr>
          <a:xfrm>
            <a:off x="5263607" y="990253"/>
            <a:ext cx="2782344" cy="6420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434101-913B-486D-B4D4-B02BEB7EE00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18" y="815464"/>
            <a:ext cx="1308989" cy="991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1370" y="2044342"/>
            <a:ext cx="29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E0000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웹 리</a:t>
            </a:r>
            <a:r>
              <a:rPr lang="en-US" altLang="ko-KR" sz="3200" dirty="0">
                <a:solidFill>
                  <a:srgbClr val="FE0000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-</a:t>
            </a:r>
            <a:r>
              <a:rPr lang="ko-KR" altLang="en-US" sz="3200" dirty="0">
                <a:solidFill>
                  <a:srgbClr val="FE0000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디자인</a:t>
            </a:r>
          </a:p>
        </p:txBody>
      </p:sp>
      <p:sp>
        <p:nvSpPr>
          <p:cNvPr id="7" name="포인트가 5개인 별 6"/>
          <p:cNvSpPr/>
          <p:nvPr/>
        </p:nvSpPr>
        <p:spPr>
          <a:xfrm>
            <a:off x="6000285" y="3142139"/>
            <a:ext cx="284815" cy="284815"/>
          </a:xfrm>
          <a:prstGeom prst="star5">
            <a:avLst/>
          </a:prstGeom>
          <a:noFill/>
          <a:ln w="28575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63030" y="5181507"/>
            <a:ext cx="1413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사쿠란보</a:t>
            </a:r>
            <a:endParaRPr lang="ko-KR" altLang="en-US" sz="20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E7953B4-E6BC-49DB-840F-593134C1320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" b="95513" l="1778" r="100000">
                        <a14:foregroundMark x1="17111" y1="68590" x2="17111" y2="68590"/>
                        <a14:foregroundMark x1="14444" y1="66667" x2="14444" y2="66667"/>
                        <a14:foregroundMark x1="13778" y1="64957" x2="13778" y2="64957"/>
                        <a14:foregroundMark x1="54667" y1="67308" x2="54667" y2="67308"/>
                        <a14:foregroundMark x1="51111" y1="67094" x2="51111" y2="67094"/>
                        <a14:foregroundMark x1="48667" y1="58761" x2="48667" y2="58761"/>
                        <a14:foregroundMark x1="61111" y1="54274" x2="61111" y2="54274"/>
                        <a14:foregroundMark x1="62000" y1="53205" x2="62000" y2="53205"/>
                        <a14:foregroundMark x1="72000" y1="17949" x2="72000" y2="17949"/>
                        <a14:foregroundMark x1="7111" y1="64530" x2="7111" y2="64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209" y="5191772"/>
            <a:ext cx="312844" cy="3253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1CEE8E1-2B5D-460D-9FFD-DD96C30CBA8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4" b="95513" l="1778" r="100000">
                        <a14:foregroundMark x1="17111" y1="68590" x2="17111" y2="68590"/>
                        <a14:foregroundMark x1="14444" y1="66667" x2="14444" y2="66667"/>
                        <a14:foregroundMark x1="13778" y1="64957" x2="13778" y2="64957"/>
                        <a14:foregroundMark x1="54667" y1="67308" x2="54667" y2="67308"/>
                        <a14:foregroundMark x1="51111" y1="67094" x2="51111" y2="67094"/>
                        <a14:foregroundMark x1="48667" y1="58761" x2="48667" y2="58761"/>
                        <a14:foregroundMark x1="61111" y1="54274" x2="61111" y2="54274"/>
                        <a14:foregroundMark x1="62000" y1="53205" x2="62000" y2="53205"/>
                        <a14:foregroundMark x1="72000" y1="17949" x2="72000" y2="17949"/>
                        <a14:foregroundMark x1="7111" y1="64530" x2="7111" y2="64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483" y="5218035"/>
            <a:ext cx="314474" cy="3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4BFFA7-BA12-48F7-A29C-D5DB4C82E004}"/>
              </a:ext>
            </a:extLst>
          </p:cNvPr>
          <p:cNvSpPr/>
          <p:nvPr/>
        </p:nvSpPr>
        <p:spPr>
          <a:xfrm>
            <a:off x="0" y="0"/>
            <a:ext cx="2502567" cy="685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C6F67-7BAA-4A28-A98D-C48AFB1E20AB}"/>
              </a:ext>
            </a:extLst>
          </p:cNvPr>
          <p:cNvSpPr txBox="1"/>
          <p:nvPr/>
        </p:nvSpPr>
        <p:spPr>
          <a:xfrm>
            <a:off x="956746" y="735286"/>
            <a:ext cx="11288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업계 위치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E17E-6464-4A56-BEF5-06D1FC0A01FD}"/>
              </a:ext>
            </a:extLst>
          </p:cNvPr>
          <p:cNvSpPr txBox="1"/>
          <p:nvPr/>
        </p:nvSpPr>
        <p:spPr>
          <a:xfrm>
            <a:off x="2502567" y="263911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01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BA255-69AF-4CF8-9C99-CA2F7BA9BAF0}"/>
              </a:ext>
            </a:extLst>
          </p:cNvPr>
          <p:cNvSpPr txBox="1"/>
          <p:nvPr/>
        </p:nvSpPr>
        <p:spPr>
          <a:xfrm>
            <a:off x="2502567" y="627564"/>
            <a:ext cx="177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시장 조사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A300B7-1E88-4A18-A88C-C09DFAE56AEE}"/>
              </a:ext>
            </a:extLst>
          </p:cNvPr>
          <p:cNvSpPr txBox="1"/>
          <p:nvPr/>
        </p:nvSpPr>
        <p:spPr>
          <a:xfrm>
            <a:off x="5516880" y="1360644"/>
            <a:ext cx="6597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침체된 국내 시장서 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점유율 확대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존재감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9E569-235C-43AC-B087-C993B38A5281}"/>
              </a:ext>
            </a:extLst>
          </p:cNvPr>
          <p:cNvSpPr txBox="1"/>
          <p:nvPr/>
        </p:nvSpPr>
        <p:spPr>
          <a:xfrm>
            <a:off x="5517770" y="1681651"/>
            <a:ext cx="6597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신제품 출시때마다 인스타그램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들썩</a:t>
            </a:r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…</a:t>
            </a:r>
            <a:r>
              <a:rPr lang="ko-KR" altLang="en-US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97F859-9DB1-4B43-8A3C-EB92F58D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99" y="1279364"/>
            <a:ext cx="3488653" cy="25017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1CB867-4AA5-456E-81E1-385062074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98" y="3784482"/>
            <a:ext cx="3488653" cy="25519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E2CA94-4071-4584-8DB2-F09B3D14283D}"/>
              </a:ext>
            </a:extLst>
          </p:cNvPr>
          <p:cNvSpPr txBox="1"/>
          <p:nvPr/>
        </p:nvSpPr>
        <p:spPr>
          <a:xfrm>
            <a:off x="5516880" y="2370763"/>
            <a:ext cx="6930529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0" i="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매출액 </a:t>
            </a:r>
            <a:r>
              <a:rPr lang="en-US" altLang="ko-KR" sz="1400" b="0" i="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r>
              <a:rPr lang="ko-KR" altLang="en-US" sz="1400" b="0" i="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 </a:t>
            </a:r>
            <a:r>
              <a:rPr lang="en-US" altLang="ko-KR" sz="1400" b="0" i="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233</a:t>
            </a:r>
            <a:r>
              <a:rPr lang="ko-KR" altLang="en-US" sz="1400" b="0" i="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억원</a:t>
            </a:r>
            <a:r>
              <a:rPr lang="en-US" altLang="ko-KR" sz="1400" b="0" i="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b="0" i="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영업이익 </a:t>
            </a:r>
            <a:r>
              <a:rPr lang="en-US" altLang="ko-KR" sz="1400" b="0" i="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3273</a:t>
            </a:r>
            <a:r>
              <a:rPr lang="ko-KR" altLang="en-US" sz="1400" b="0" i="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억원을 기록하며</a:t>
            </a:r>
            <a:endParaRPr lang="en-US" altLang="ko-KR" sz="1400" b="0" i="0" dirty="0">
              <a:solidFill>
                <a:srgbClr val="3335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0" i="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창사 이래 최대 영업이익을 달성</a:t>
            </a:r>
            <a:r>
              <a:rPr lang="en-US" altLang="ko-KR" sz="1400" b="0" i="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실적 상승의 원인은 출시한 신제품들이 좋은 실적을 기록</a:t>
            </a:r>
            <a:r>
              <a:rPr lang="en-US" altLang="ko-KR" sz="1400" dirty="0">
                <a:solidFill>
                  <a:srgbClr val="3335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8C7226-A346-40F8-8D02-A91143DBFCB0}"/>
              </a:ext>
            </a:extLst>
          </p:cNvPr>
          <p:cNvSpPr txBox="1"/>
          <p:nvPr/>
        </p:nvSpPr>
        <p:spPr>
          <a:xfrm>
            <a:off x="5628640" y="3960316"/>
            <a:ext cx="6085840" cy="1997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2019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월부터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월까지 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인스타그램에서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‘</a:t>
            </a:r>
            <a:r>
              <a:rPr lang="en-US" altLang="ko-KR" sz="1400" b="0" i="0" dirty="0">
                <a:solidFill>
                  <a:srgbClr val="FF000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</a:t>
            </a:r>
            <a:r>
              <a:rPr lang="ko-KR" altLang="en-US" sz="1400" b="0" i="0" dirty="0" err="1">
                <a:solidFill>
                  <a:srgbClr val="FF000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과자스타그램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 및 ‘</a:t>
            </a:r>
            <a:r>
              <a:rPr lang="en-US" altLang="ko-KR" sz="1400" b="0" i="0" dirty="0">
                <a:solidFill>
                  <a:srgbClr val="FF000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</a:t>
            </a:r>
            <a:r>
              <a:rPr lang="ko-KR" altLang="en-US" sz="1400" b="0" i="0" dirty="0">
                <a:solidFill>
                  <a:srgbClr val="FF0000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신상과자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 해시태그가 달린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만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6046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건의 게시물을 분석한 결과에서도 오리온이 가장 높은 언급빈도를 보였다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인스타그램에서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각 제과 제조사가 언급된 게시물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만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358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건을 분석한 결과 매출규모와 유사한 구도가 재연됐다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롯데와 오리온이 선두그룹을 형성했고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·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크라운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·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농심은 뒤에서 쫓는 모습으로 나타났다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086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583464" y="4141280"/>
            <a:ext cx="3008901" cy="79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현  사이트 특징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리뉴얼 방향 제시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296E74-6991-4A72-B4B8-C909C4779E42}"/>
              </a:ext>
            </a:extLst>
          </p:cNvPr>
          <p:cNvGrpSpPr/>
          <p:nvPr/>
        </p:nvGrpSpPr>
        <p:grpSpPr>
          <a:xfrm>
            <a:off x="10492482" y="3159826"/>
            <a:ext cx="1944255" cy="584776"/>
            <a:chOff x="1270193" y="3198225"/>
            <a:chExt cx="1944255" cy="584776"/>
          </a:xfrm>
        </p:grpSpPr>
        <p:sp>
          <p:nvSpPr>
            <p:cNvPr id="29" name="TextBox 28"/>
            <p:cNvSpPr txBox="1"/>
            <p:nvPr/>
          </p:nvSpPr>
          <p:spPr>
            <a:xfrm>
              <a:off x="1270193" y="3506002"/>
              <a:ext cx="1944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ond Blk" panose="020B0A06040504020204" pitchFamily="34"/>
                </a:rPr>
                <a:t>CONTENTS</a:t>
              </a:r>
              <a:endPara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 Blk" panose="020B0A06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06F633-E3AF-403D-9583-9BD12CC2BD24}"/>
                </a:ext>
              </a:extLst>
            </p:cNvPr>
            <p:cNvSpPr txBox="1"/>
            <p:nvPr/>
          </p:nvSpPr>
          <p:spPr>
            <a:xfrm>
              <a:off x="1290737" y="3198225"/>
              <a:ext cx="655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Noto Sans Cond ExtLt" panose="020B0306040504020204" pitchFamily="34"/>
                </a:rPr>
                <a:t>02.</a:t>
              </a:r>
              <a:endParaRPr lang="ko-KR" altLang="en-US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43F28B-DFCF-4CDC-8AF9-A73E4C4776EB}"/>
              </a:ext>
            </a:extLst>
          </p:cNvPr>
          <p:cNvSpPr txBox="1"/>
          <p:nvPr/>
        </p:nvSpPr>
        <p:spPr>
          <a:xfrm>
            <a:off x="4626358" y="2063788"/>
            <a:ext cx="532120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 defTabSz="914400" rtl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2-1.</a:t>
            </a:r>
            <a:r>
              <a:rPr lang="ko-KR" altLang="en-US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 웹 페이지 분석 및               개선 사항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B719BB-2F42-41D1-80AB-A7368EB80631}"/>
              </a:ext>
            </a:extLst>
          </p:cNvPr>
          <p:cNvSpPr/>
          <p:nvPr/>
        </p:nvSpPr>
        <p:spPr>
          <a:xfrm>
            <a:off x="1828735" y="1970710"/>
            <a:ext cx="2993785" cy="2993785"/>
          </a:xfrm>
          <a:prstGeom prst="ellipse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0F2FC7-AF6A-41D6-BC96-41CF4F143B2B}"/>
              </a:ext>
            </a:extLst>
          </p:cNvPr>
          <p:cNvSpPr txBox="1"/>
          <p:nvPr/>
        </p:nvSpPr>
        <p:spPr>
          <a:xfrm>
            <a:off x="1563362" y="2817841"/>
            <a:ext cx="36388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rgbClr val="FF7C80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02</a:t>
            </a:r>
            <a:endParaRPr lang="ko-KR" altLang="en-US" sz="16600" dirty="0">
              <a:solidFill>
                <a:srgbClr val="FF7C80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79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"/>
          <a:stretch/>
        </p:blipFill>
        <p:spPr>
          <a:xfrm>
            <a:off x="584329" y="1185346"/>
            <a:ext cx="10951889" cy="5689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E3FDD4-3E69-442F-886B-254941547ED8}"/>
              </a:ext>
            </a:extLst>
          </p:cNvPr>
          <p:cNvSpPr txBox="1"/>
          <p:nvPr/>
        </p:nvSpPr>
        <p:spPr>
          <a:xfrm>
            <a:off x="1660104" y="6107192"/>
            <a:ext cx="418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제과 사이트로서 </a:t>
            </a:r>
            <a:r>
              <a:rPr lang="ko-KR" altLang="en-US" dirty="0">
                <a:solidFill>
                  <a:srgbClr val="F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컨셉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명확하지 않음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009B5-E77E-455B-9496-FB6B781C7ECE}"/>
              </a:ext>
            </a:extLst>
          </p:cNvPr>
          <p:cNvSpPr txBox="1"/>
          <p:nvPr/>
        </p:nvSpPr>
        <p:spPr>
          <a:xfrm>
            <a:off x="7422532" y="6107192"/>
            <a:ext cx="418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빈 </a:t>
            </a:r>
            <a:r>
              <a:rPr lang="ko-KR" altLang="en-US" dirty="0">
                <a:solidFill>
                  <a:srgbClr val="F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여백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많고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 err="1">
                <a:solidFill>
                  <a:srgbClr val="F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올드한</a:t>
            </a:r>
            <a:r>
              <a:rPr lang="ko-KR" altLang="en-US" dirty="0">
                <a:solidFill>
                  <a:srgbClr val="F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307B7-B9DE-4A35-8E28-6A8EE3F6FCD5}"/>
              </a:ext>
            </a:extLst>
          </p:cNvPr>
          <p:cNvSpPr txBox="1"/>
          <p:nvPr/>
        </p:nvSpPr>
        <p:spPr>
          <a:xfrm>
            <a:off x="989863" y="646803"/>
            <a:ext cx="25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리뉴얼</a:t>
            </a:r>
            <a:r>
              <a:rPr lang="en-US" altLang="ko-KR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방향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52602D-DF67-4ED7-9C16-FBDB6564CCED}"/>
              </a:ext>
            </a:extLst>
          </p:cNvPr>
          <p:cNvSpPr txBox="1"/>
          <p:nvPr/>
        </p:nvSpPr>
        <p:spPr>
          <a:xfrm>
            <a:off x="1008312" y="262148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61681-FAEE-4AA7-9DE8-30F1C45E95E6}"/>
              </a:ext>
            </a:extLst>
          </p:cNvPr>
          <p:cNvSpPr txBox="1"/>
          <p:nvPr/>
        </p:nvSpPr>
        <p:spPr>
          <a:xfrm>
            <a:off x="2924833" y="748250"/>
            <a:ext cx="201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현재 사이트의 특징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1BCFC826-22D0-4340-AEAA-7C90C4D63560}"/>
              </a:ext>
            </a:extLst>
          </p:cNvPr>
          <p:cNvSpPr/>
          <p:nvPr/>
        </p:nvSpPr>
        <p:spPr>
          <a:xfrm>
            <a:off x="3098800" y="1351280"/>
            <a:ext cx="5984240" cy="4064000"/>
          </a:xfrm>
          <a:prstGeom prst="frame">
            <a:avLst>
              <a:gd name="adj1" fmla="val 1250"/>
            </a:avLst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01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96971A-549D-4960-B191-1C4832EFD0F8}"/>
              </a:ext>
            </a:extLst>
          </p:cNvPr>
          <p:cNvSpPr txBox="1"/>
          <p:nvPr/>
        </p:nvSpPr>
        <p:spPr>
          <a:xfrm>
            <a:off x="4226496" y="6109750"/>
            <a:ext cx="418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과자 소개가 주인데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설명과 이미지 부족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22800C-BB33-4A7B-847E-106684768954}"/>
              </a:ext>
            </a:extLst>
          </p:cNvPr>
          <p:cNvSpPr txBox="1"/>
          <p:nvPr/>
        </p:nvSpPr>
        <p:spPr>
          <a:xfrm>
            <a:off x="989863" y="646803"/>
            <a:ext cx="25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리뉴얼</a:t>
            </a:r>
            <a:r>
              <a:rPr lang="en-US" altLang="ko-KR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방향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EB21D0-85B2-485A-8E2C-989A5D885210}"/>
              </a:ext>
            </a:extLst>
          </p:cNvPr>
          <p:cNvSpPr txBox="1"/>
          <p:nvPr/>
        </p:nvSpPr>
        <p:spPr>
          <a:xfrm>
            <a:off x="1008312" y="262148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53E2C-32EA-4477-8A65-271AF4DD3037}"/>
              </a:ext>
            </a:extLst>
          </p:cNvPr>
          <p:cNvSpPr txBox="1"/>
          <p:nvPr/>
        </p:nvSpPr>
        <p:spPr>
          <a:xfrm>
            <a:off x="2924833" y="748250"/>
            <a:ext cx="201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현재 사이트의 특징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F7B809-D948-4889-998C-F6F60E8F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9" y="1222599"/>
            <a:ext cx="5075891" cy="46101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296052-6510-41D2-A6E1-80F5A5612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94" y="1222600"/>
            <a:ext cx="5960437" cy="46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5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122800C-BB33-4A7B-847E-106684768954}"/>
              </a:ext>
            </a:extLst>
          </p:cNvPr>
          <p:cNvSpPr txBox="1"/>
          <p:nvPr/>
        </p:nvSpPr>
        <p:spPr>
          <a:xfrm>
            <a:off x="989863" y="646803"/>
            <a:ext cx="25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리뉴얼</a:t>
            </a:r>
            <a:r>
              <a:rPr lang="en-US" altLang="ko-KR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방향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EB21D0-85B2-485A-8E2C-989A5D885210}"/>
              </a:ext>
            </a:extLst>
          </p:cNvPr>
          <p:cNvSpPr txBox="1"/>
          <p:nvPr/>
        </p:nvSpPr>
        <p:spPr>
          <a:xfrm>
            <a:off x="1008312" y="262148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53E2C-32EA-4477-8A65-271AF4DD3037}"/>
              </a:ext>
            </a:extLst>
          </p:cNvPr>
          <p:cNvSpPr txBox="1"/>
          <p:nvPr/>
        </p:nvSpPr>
        <p:spPr>
          <a:xfrm>
            <a:off x="2924833" y="748250"/>
            <a:ext cx="201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현재 사이트의 특징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F66E30-2572-4760-8DEF-304AC546827B}"/>
              </a:ext>
            </a:extLst>
          </p:cNvPr>
          <p:cNvSpPr txBox="1"/>
          <p:nvPr/>
        </p:nvSpPr>
        <p:spPr>
          <a:xfrm>
            <a:off x="592579" y="2288246"/>
            <a:ext cx="2227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 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메인 메뉴 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16C303-C668-4584-9589-CB526B3E5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4" y="1376315"/>
            <a:ext cx="11252711" cy="8053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CF57B0-30ED-4CD0-AE2A-B56BE429B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7"/>
          <a:stretch/>
        </p:blipFill>
        <p:spPr>
          <a:xfrm>
            <a:off x="698904" y="2791105"/>
            <a:ext cx="997404" cy="35438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BC928C-5041-43A6-8CC8-06F893944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54" y="3668735"/>
            <a:ext cx="2069424" cy="15783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07C3C3E-5AC4-41B2-936A-610981C83F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92" b="3229"/>
          <a:stretch/>
        </p:blipFill>
        <p:spPr>
          <a:xfrm>
            <a:off x="4591558" y="3264950"/>
            <a:ext cx="1848795" cy="284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0B96106-2591-49CD-86A4-FE8358449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" b="47003"/>
          <a:stretch/>
        </p:blipFill>
        <p:spPr>
          <a:xfrm>
            <a:off x="2939439" y="3222919"/>
            <a:ext cx="1570053" cy="2928862"/>
          </a:xfrm>
          <a:prstGeom prst="rect">
            <a:avLst/>
          </a:prstGeom>
        </p:spPr>
      </p:pic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1183D43-8F42-4FC3-9887-EDBD802701D6}"/>
              </a:ext>
            </a:extLst>
          </p:cNvPr>
          <p:cNvSpPr/>
          <p:nvPr/>
        </p:nvSpPr>
        <p:spPr>
          <a:xfrm>
            <a:off x="497978" y="2668921"/>
            <a:ext cx="1341483" cy="3774558"/>
          </a:xfrm>
          <a:prstGeom prst="donut">
            <a:avLst>
              <a:gd name="adj" fmla="val 23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9AB49B8-589F-4930-8707-DA785EB5F54C}"/>
              </a:ext>
            </a:extLst>
          </p:cNvPr>
          <p:cNvCxnSpPr>
            <a:stCxn id="6" idx="6"/>
            <a:endCxn id="22" idx="0"/>
          </p:cNvCxnSpPr>
          <p:nvPr/>
        </p:nvCxnSpPr>
        <p:spPr>
          <a:xfrm flipV="1">
            <a:off x="1839461" y="3222919"/>
            <a:ext cx="1885005" cy="1333281"/>
          </a:xfrm>
          <a:prstGeom prst="curvedConnector4">
            <a:avLst>
              <a:gd name="adj1" fmla="val 29177"/>
              <a:gd name="adj2" fmla="val 1586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AB0C98-E3EB-4800-86B3-1AED42E97148}"/>
              </a:ext>
            </a:extLst>
          </p:cNvPr>
          <p:cNvSpPr txBox="1"/>
          <p:nvPr/>
        </p:nvSpPr>
        <p:spPr>
          <a:xfrm>
            <a:off x="7448427" y="5565052"/>
            <a:ext cx="2227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 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서브 메뉴  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&gt;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8B8B837-1680-4C5C-95EE-4ED5885029F9}"/>
              </a:ext>
            </a:extLst>
          </p:cNvPr>
          <p:cNvSpPr/>
          <p:nvPr/>
        </p:nvSpPr>
        <p:spPr>
          <a:xfrm>
            <a:off x="10468342" y="5097007"/>
            <a:ext cx="1225680" cy="1225680"/>
          </a:xfrm>
          <a:prstGeom prst="ellipse">
            <a:avLst/>
          </a:prstGeom>
          <a:solidFill>
            <a:srgbClr val="FAF5F0"/>
          </a:solidFill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7C8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정리 필요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2D34F57-C8CD-4EC2-9568-B806C1C000E3}"/>
              </a:ext>
            </a:extLst>
          </p:cNvPr>
          <p:cNvSpPr/>
          <p:nvPr/>
        </p:nvSpPr>
        <p:spPr>
          <a:xfrm>
            <a:off x="9460268" y="5121489"/>
            <a:ext cx="1225680" cy="1225680"/>
          </a:xfrm>
          <a:prstGeom prst="ellipse">
            <a:avLst/>
          </a:prstGeom>
          <a:solidFill>
            <a:srgbClr val="FAF5F0"/>
          </a:solidFill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300" dirty="0">
                <a:solidFill>
                  <a:srgbClr val="FF7C8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많음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73F642C-0BC5-44E7-8DF0-56BF5402F499}"/>
              </a:ext>
            </a:extLst>
          </p:cNvPr>
          <p:cNvSpPr/>
          <p:nvPr/>
        </p:nvSpPr>
        <p:spPr>
          <a:xfrm>
            <a:off x="10471107" y="5109248"/>
            <a:ext cx="1216925" cy="1216925"/>
          </a:xfrm>
          <a:prstGeom prst="ellipse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3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  <p:bldP spid="23" grpId="0"/>
      <p:bldP spid="25" grpId="0" animBg="1"/>
      <p:bldP spid="14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122800C-BB33-4A7B-847E-106684768954}"/>
              </a:ext>
            </a:extLst>
          </p:cNvPr>
          <p:cNvSpPr txBox="1"/>
          <p:nvPr/>
        </p:nvSpPr>
        <p:spPr>
          <a:xfrm>
            <a:off x="989863" y="646803"/>
            <a:ext cx="25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리뉴얼</a:t>
            </a:r>
            <a:r>
              <a:rPr lang="en-US" altLang="ko-KR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방향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EB21D0-85B2-485A-8E2C-989A5D885210}"/>
              </a:ext>
            </a:extLst>
          </p:cNvPr>
          <p:cNvSpPr txBox="1"/>
          <p:nvPr/>
        </p:nvSpPr>
        <p:spPr>
          <a:xfrm>
            <a:off x="1008312" y="262148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53E2C-32EA-4477-8A65-271AF4DD3037}"/>
              </a:ext>
            </a:extLst>
          </p:cNvPr>
          <p:cNvSpPr txBox="1"/>
          <p:nvPr/>
        </p:nvSpPr>
        <p:spPr>
          <a:xfrm>
            <a:off x="2924833" y="748250"/>
            <a:ext cx="201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개선 사항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F42460-EC25-49A6-92E3-6DA40FA7BBD5}"/>
              </a:ext>
            </a:extLst>
          </p:cNvPr>
          <p:cNvGrpSpPr/>
          <p:nvPr/>
        </p:nvGrpSpPr>
        <p:grpSpPr>
          <a:xfrm>
            <a:off x="672276" y="2103332"/>
            <a:ext cx="3235139" cy="3235139"/>
            <a:chOff x="616858" y="2112568"/>
            <a:chExt cx="3235139" cy="32351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A00A23C-D1E4-497A-8195-BBBF27B9EB68}"/>
                </a:ext>
              </a:extLst>
            </p:cNvPr>
            <p:cNvGrpSpPr/>
            <p:nvPr/>
          </p:nvGrpSpPr>
          <p:grpSpPr>
            <a:xfrm>
              <a:off x="616858" y="2112568"/>
              <a:ext cx="3235139" cy="3235139"/>
              <a:chOff x="2242164" y="2412995"/>
              <a:chExt cx="2383095" cy="2383095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3381CF1E-837E-49EE-9A2B-FFD1D3A2C35E}"/>
                  </a:ext>
                </a:extLst>
              </p:cNvPr>
              <p:cNvSpPr/>
              <p:nvPr/>
            </p:nvSpPr>
            <p:spPr>
              <a:xfrm>
                <a:off x="2242164" y="2412995"/>
                <a:ext cx="2383095" cy="2383095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0750871-C2C0-4DD1-9D1A-D02F289BA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2486" y="3082598"/>
                <a:ext cx="20024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E8D2B6-DE52-4EF9-B4A2-30AF503E95B9}"/>
                </a:ext>
              </a:extLst>
            </p:cNvPr>
            <p:cNvSpPr txBox="1"/>
            <p:nvPr/>
          </p:nvSpPr>
          <p:spPr>
            <a:xfrm>
              <a:off x="867497" y="2482123"/>
              <a:ext cx="2733863" cy="58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전체적 리뉴얼 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1F0BA9-6EC1-49B1-9177-9D416DEE4B1F}"/>
                </a:ext>
              </a:extLst>
            </p:cNvPr>
            <p:cNvSpPr txBox="1"/>
            <p:nvPr/>
          </p:nvSpPr>
          <p:spPr>
            <a:xfrm>
              <a:off x="882963" y="3285389"/>
              <a:ext cx="2718397" cy="1530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전체적 리뉴얼을 통해 기존 홈페이지에 불확실한</a:t>
              </a:r>
              <a:endPara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컨셉을 새로 잡고 </a:t>
              </a:r>
              <a:endPara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그 방향으로 분위기 설정  </a:t>
              </a:r>
              <a:endPara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E88EE35-07F8-42A8-858A-6E4BCAC15F44}"/>
              </a:ext>
            </a:extLst>
          </p:cNvPr>
          <p:cNvGrpSpPr/>
          <p:nvPr/>
        </p:nvGrpSpPr>
        <p:grpSpPr>
          <a:xfrm>
            <a:off x="4478430" y="2103332"/>
            <a:ext cx="3235139" cy="3235139"/>
            <a:chOff x="4478430" y="2103332"/>
            <a:chExt cx="3235139" cy="323513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8A1041E-7A75-4428-9BC0-290B26B432D8}"/>
                </a:ext>
              </a:extLst>
            </p:cNvPr>
            <p:cNvGrpSpPr/>
            <p:nvPr/>
          </p:nvGrpSpPr>
          <p:grpSpPr>
            <a:xfrm>
              <a:off x="4478430" y="2103332"/>
              <a:ext cx="3235139" cy="3235139"/>
              <a:chOff x="2242164" y="2412995"/>
              <a:chExt cx="2383095" cy="2383095"/>
            </a:xfrm>
            <a:solidFill>
              <a:srgbClr val="FFCCCC"/>
            </a:solidFill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D88CBE57-35EB-4DD7-B9C5-85FC495756EA}"/>
                  </a:ext>
                </a:extLst>
              </p:cNvPr>
              <p:cNvSpPr/>
              <p:nvPr/>
            </p:nvSpPr>
            <p:spPr>
              <a:xfrm>
                <a:off x="2242164" y="2412995"/>
                <a:ext cx="2383095" cy="238309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D6F8207-6CF2-4EC5-B26B-51D867037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2486" y="3082598"/>
                <a:ext cx="2002449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5EFD22-591C-420B-89D9-9B464BEC6F38}"/>
                </a:ext>
              </a:extLst>
            </p:cNvPr>
            <p:cNvSpPr txBox="1"/>
            <p:nvPr/>
          </p:nvSpPr>
          <p:spPr>
            <a:xfrm>
              <a:off x="4729069" y="2472887"/>
              <a:ext cx="2733863" cy="58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통합된 메뉴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AE4384-D3A5-48BA-9A74-3C36E2C3D4C5}"/>
                </a:ext>
              </a:extLst>
            </p:cNvPr>
            <p:cNvSpPr txBox="1"/>
            <p:nvPr/>
          </p:nvSpPr>
          <p:spPr>
            <a:xfrm>
              <a:off x="4744535" y="3276153"/>
              <a:ext cx="2718397" cy="1530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기존의 메뉴 구성을 </a:t>
              </a:r>
              <a:endPara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공통된 것끼리 묶어서 간결하게 정돈하고 </a:t>
              </a:r>
              <a:endPara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동선낭비를 최소화 시킴</a:t>
              </a:r>
              <a:endPara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3911007-9166-4235-BADC-452FE6403049}"/>
              </a:ext>
            </a:extLst>
          </p:cNvPr>
          <p:cNvGrpSpPr/>
          <p:nvPr/>
        </p:nvGrpSpPr>
        <p:grpSpPr>
          <a:xfrm>
            <a:off x="8417740" y="2103332"/>
            <a:ext cx="3235139" cy="3235139"/>
            <a:chOff x="616858" y="2112568"/>
            <a:chExt cx="3235139" cy="323513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1F009DB-56B0-433E-9584-456E80310D8D}"/>
                </a:ext>
              </a:extLst>
            </p:cNvPr>
            <p:cNvGrpSpPr/>
            <p:nvPr/>
          </p:nvGrpSpPr>
          <p:grpSpPr>
            <a:xfrm>
              <a:off x="616858" y="2112568"/>
              <a:ext cx="3235139" cy="3235139"/>
              <a:chOff x="2242164" y="2412995"/>
              <a:chExt cx="2383095" cy="2383095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4512966-AE24-46C1-B4FB-BF812AAC504D}"/>
                  </a:ext>
                </a:extLst>
              </p:cNvPr>
              <p:cNvSpPr/>
              <p:nvPr/>
            </p:nvSpPr>
            <p:spPr>
              <a:xfrm>
                <a:off x="2242164" y="2412995"/>
                <a:ext cx="2383095" cy="2383095"/>
              </a:xfrm>
              <a:prstGeom prst="ellipse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9C92DE8F-D5EE-464C-A79C-0A7FDA0D5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2486" y="3082598"/>
                <a:ext cx="20024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60896E-D316-4741-B06B-B1A5C3571272}"/>
                </a:ext>
              </a:extLst>
            </p:cNvPr>
            <p:cNvSpPr txBox="1"/>
            <p:nvPr/>
          </p:nvSpPr>
          <p:spPr>
            <a:xfrm>
              <a:off x="867497" y="2482123"/>
              <a:ext cx="2733863" cy="58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확실한 정보 </a:t>
              </a:r>
              <a:r>
                <a:rPr lang="ko-KR" altLang="en-US" sz="2400" dirty="0" err="1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전달력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0205EB-EB96-4129-8D75-EDE85A4DE125}"/>
                </a:ext>
              </a:extLst>
            </p:cNvPr>
            <p:cNvSpPr txBox="1"/>
            <p:nvPr/>
          </p:nvSpPr>
          <p:spPr>
            <a:xfrm>
              <a:off x="882963" y="3285389"/>
              <a:ext cx="2718397" cy="1530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부족한 정보와 이미지들에 추가적인 정보와 이미지들로 리뉴얼 한 후에 통일된 구조를 통해 배치함 </a:t>
              </a:r>
              <a:endPara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07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705319" y="3203476"/>
            <a:ext cx="3008901" cy="153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정의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체크리스트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여정 지도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페르소나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296E74-6991-4A72-B4B8-C909C4779E42}"/>
              </a:ext>
            </a:extLst>
          </p:cNvPr>
          <p:cNvGrpSpPr/>
          <p:nvPr/>
        </p:nvGrpSpPr>
        <p:grpSpPr>
          <a:xfrm>
            <a:off x="10492482" y="3159826"/>
            <a:ext cx="1944255" cy="584776"/>
            <a:chOff x="1270193" y="3198225"/>
            <a:chExt cx="1944255" cy="584776"/>
          </a:xfrm>
        </p:grpSpPr>
        <p:sp>
          <p:nvSpPr>
            <p:cNvPr id="29" name="TextBox 28"/>
            <p:cNvSpPr txBox="1"/>
            <p:nvPr/>
          </p:nvSpPr>
          <p:spPr>
            <a:xfrm>
              <a:off x="1270193" y="3506002"/>
              <a:ext cx="1944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ond Blk" panose="020B0A06040504020204" pitchFamily="34"/>
                </a:rPr>
                <a:t>CONTENTS</a:t>
              </a:r>
              <a:endPara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 Blk" panose="020B0A06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06F633-E3AF-403D-9583-9BD12CC2BD24}"/>
                </a:ext>
              </a:extLst>
            </p:cNvPr>
            <p:cNvSpPr txBox="1"/>
            <p:nvPr/>
          </p:nvSpPr>
          <p:spPr>
            <a:xfrm>
              <a:off x="1290737" y="3198225"/>
              <a:ext cx="655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Noto Sans Cond ExtLt" panose="020B0306040504020204" pitchFamily="34"/>
                </a:rPr>
                <a:t>02.</a:t>
              </a:r>
              <a:endParaRPr lang="ko-KR" altLang="en-US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43F28B-DFCF-4CDC-8AF9-A73E4C4776EB}"/>
              </a:ext>
            </a:extLst>
          </p:cNvPr>
          <p:cNvSpPr txBox="1"/>
          <p:nvPr/>
        </p:nvSpPr>
        <p:spPr>
          <a:xfrm>
            <a:off x="4468898" y="2048400"/>
            <a:ext cx="3921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 defTabSz="914400" rtl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2-2.</a:t>
            </a:r>
            <a:r>
              <a:rPr lang="ko-KR" altLang="en-US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 사용자 정의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B719BB-2F42-41D1-80AB-A7368EB80631}"/>
              </a:ext>
            </a:extLst>
          </p:cNvPr>
          <p:cNvSpPr/>
          <p:nvPr/>
        </p:nvSpPr>
        <p:spPr>
          <a:xfrm>
            <a:off x="1828735" y="1970710"/>
            <a:ext cx="2993785" cy="2993785"/>
          </a:xfrm>
          <a:prstGeom prst="ellipse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0F2FC7-AF6A-41D6-BC96-41CF4F143B2B}"/>
              </a:ext>
            </a:extLst>
          </p:cNvPr>
          <p:cNvSpPr txBox="1"/>
          <p:nvPr/>
        </p:nvSpPr>
        <p:spPr>
          <a:xfrm>
            <a:off x="1563362" y="2817841"/>
            <a:ext cx="36388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rgbClr val="FF7C80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02</a:t>
            </a:r>
            <a:endParaRPr lang="ko-KR" altLang="en-US" sz="16600" dirty="0">
              <a:solidFill>
                <a:srgbClr val="FF7C80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740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F13D63B5-2FDE-480E-A9E2-53077FB4D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126389"/>
              </p:ext>
            </p:extLst>
          </p:nvPr>
        </p:nvGraphicFramePr>
        <p:xfrm>
          <a:off x="2032000" y="114882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EE3D8C7-92AE-40A3-9D11-9EED94856F47}"/>
              </a:ext>
            </a:extLst>
          </p:cNvPr>
          <p:cNvSpPr txBox="1"/>
          <p:nvPr/>
        </p:nvSpPr>
        <p:spPr>
          <a:xfrm>
            <a:off x="4124749" y="608214"/>
            <a:ext cx="25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리뉴얼</a:t>
            </a:r>
            <a:r>
              <a:rPr lang="en-US" altLang="ko-KR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방향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449D4-181F-4111-B7E1-B1D92C86A266}"/>
              </a:ext>
            </a:extLst>
          </p:cNvPr>
          <p:cNvSpPr txBox="1"/>
          <p:nvPr/>
        </p:nvSpPr>
        <p:spPr>
          <a:xfrm>
            <a:off x="5777113" y="220859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F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F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7373B-6DC5-485F-B94F-5C8980693DBB}"/>
              </a:ext>
            </a:extLst>
          </p:cNvPr>
          <p:cNvSpPr txBox="1"/>
          <p:nvPr/>
        </p:nvSpPr>
        <p:spPr>
          <a:xfrm>
            <a:off x="6094321" y="703300"/>
            <a:ext cx="19507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사용자 정의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57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부분 원형 52">
            <a:extLst>
              <a:ext uri="{FF2B5EF4-FFF2-40B4-BE49-F238E27FC236}">
                <a16:creationId xmlns:a16="http://schemas.microsoft.com/office/drawing/2014/main" id="{DA915614-6168-44AD-8FA5-B3D5288277F5}"/>
              </a:ext>
            </a:extLst>
          </p:cNvPr>
          <p:cNvSpPr/>
          <p:nvPr/>
        </p:nvSpPr>
        <p:spPr>
          <a:xfrm>
            <a:off x="4443452" y="2293237"/>
            <a:ext cx="3300408" cy="3300408"/>
          </a:xfrm>
          <a:prstGeom prst="pie">
            <a:avLst>
              <a:gd name="adj1" fmla="val 5368631"/>
              <a:gd name="adj2" fmla="val 10763915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부분 원형 51">
            <a:extLst>
              <a:ext uri="{FF2B5EF4-FFF2-40B4-BE49-F238E27FC236}">
                <a16:creationId xmlns:a16="http://schemas.microsoft.com/office/drawing/2014/main" id="{8E655193-0A4E-4C88-86E5-6404505CA65B}"/>
              </a:ext>
            </a:extLst>
          </p:cNvPr>
          <p:cNvSpPr/>
          <p:nvPr/>
        </p:nvSpPr>
        <p:spPr>
          <a:xfrm>
            <a:off x="4441108" y="2300830"/>
            <a:ext cx="3300408" cy="3300408"/>
          </a:xfrm>
          <a:prstGeom prst="pie">
            <a:avLst>
              <a:gd name="adj1" fmla="val 40248"/>
              <a:gd name="adj2" fmla="val 538779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부분 원형 50">
            <a:extLst>
              <a:ext uri="{FF2B5EF4-FFF2-40B4-BE49-F238E27FC236}">
                <a16:creationId xmlns:a16="http://schemas.microsoft.com/office/drawing/2014/main" id="{BA19CFD9-1243-40AC-B417-6FCC56CA59C6}"/>
              </a:ext>
            </a:extLst>
          </p:cNvPr>
          <p:cNvSpPr/>
          <p:nvPr/>
        </p:nvSpPr>
        <p:spPr>
          <a:xfrm>
            <a:off x="4444624" y="2308422"/>
            <a:ext cx="3300408" cy="3300408"/>
          </a:xfrm>
          <a:prstGeom prst="pie">
            <a:avLst>
              <a:gd name="adj1" fmla="val 16220911"/>
              <a:gd name="adj2" fmla="val 48608"/>
            </a:avLst>
          </a:prstGeom>
          <a:solidFill>
            <a:srgbClr val="FE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부분 원형 49">
            <a:extLst>
              <a:ext uri="{FF2B5EF4-FFF2-40B4-BE49-F238E27FC236}">
                <a16:creationId xmlns:a16="http://schemas.microsoft.com/office/drawing/2014/main" id="{74295BC3-42FB-4AAB-903F-1ACEC7E7FF6F}"/>
              </a:ext>
            </a:extLst>
          </p:cNvPr>
          <p:cNvSpPr/>
          <p:nvPr/>
        </p:nvSpPr>
        <p:spPr>
          <a:xfrm>
            <a:off x="4445796" y="2308422"/>
            <a:ext cx="3300408" cy="3300408"/>
          </a:xfrm>
          <a:prstGeom prst="pie">
            <a:avLst>
              <a:gd name="adj1" fmla="val 10800000"/>
              <a:gd name="adj2" fmla="val 16239050"/>
            </a:avLst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8FFDD-AF66-453C-BDDB-410424BF0C81}"/>
              </a:ext>
            </a:extLst>
          </p:cNvPr>
          <p:cNvSpPr txBox="1"/>
          <p:nvPr/>
        </p:nvSpPr>
        <p:spPr>
          <a:xfrm>
            <a:off x="989863" y="646803"/>
            <a:ext cx="25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SWOT </a:t>
            </a:r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9902CD-F3C6-4864-B24C-0FCC640ED229}"/>
              </a:ext>
            </a:extLst>
          </p:cNvPr>
          <p:cNvSpPr txBox="1"/>
          <p:nvPr/>
        </p:nvSpPr>
        <p:spPr>
          <a:xfrm>
            <a:off x="1008312" y="262148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027E0-B5C5-4F1B-9A34-8E97E5C4A48F}"/>
              </a:ext>
            </a:extLst>
          </p:cNvPr>
          <p:cNvSpPr txBox="1"/>
          <p:nvPr/>
        </p:nvSpPr>
        <p:spPr>
          <a:xfrm>
            <a:off x="2924833" y="748250"/>
            <a:ext cx="135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자사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C3AD63-9F7E-41A0-8E26-E7CD95EACC39}"/>
              </a:ext>
            </a:extLst>
          </p:cNvPr>
          <p:cNvSpPr txBox="1"/>
          <p:nvPr/>
        </p:nvSpPr>
        <p:spPr>
          <a:xfrm>
            <a:off x="1464228" y="1584297"/>
            <a:ext cx="153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7C8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Strength</a:t>
            </a:r>
            <a:endParaRPr lang="ko-KR" altLang="en-US" sz="2000" dirty="0">
              <a:solidFill>
                <a:srgbClr val="FF7C8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FCB441-BECA-483E-AB42-C79118BAC09D}"/>
              </a:ext>
            </a:extLst>
          </p:cNvPr>
          <p:cNvSpPr txBox="1"/>
          <p:nvPr/>
        </p:nvSpPr>
        <p:spPr>
          <a:xfrm>
            <a:off x="8284811" y="4095104"/>
            <a:ext cx="2016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7C8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Opportunity</a:t>
            </a:r>
            <a:endParaRPr lang="ko-KR" altLang="en-US" sz="2000" dirty="0">
              <a:solidFill>
                <a:srgbClr val="FF7C8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0B7853-A1AB-4D43-B076-EDB2CF558931}"/>
              </a:ext>
            </a:extLst>
          </p:cNvPr>
          <p:cNvSpPr txBox="1"/>
          <p:nvPr/>
        </p:nvSpPr>
        <p:spPr>
          <a:xfrm>
            <a:off x="8040796" y="1547683"/>
            <a:ext cx="1580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7C8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Weakness</a:t>
            </a:r>
            <a:endParaRPr lang="ko-KR" altLang="en-US" sz="2000" dirty="0">
              <a:solidFill>
                <a:srgbClr val="FF7C8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9975B9-62A9-45AF-91E8-D1BDC27B8B49}"/>
              </a:ext>
            </a:extLst>
          </p:cNvPr>
          <p:cNvSpPr txBox="1"/>
          <p:nvPr/>
        </p:nvSpPr>
        <p:spPr>
          <a:xfrm>
            <a:off x="1491998" y="4295159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7C8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Threat</a:t>
            </a:r>
            <a:endParaRPr lang="ko-KR" altLang="en-US" sz="2000" dirty="0">
              <a:solidFill>
                <a:srgbClr val="FF7C8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025484C-94FE-4C5E-97B5-D880E6C872C5}"/>
              </a:ext>
            </a:extLst>
          </p:cNvPr>
          <p:cNvSpPr/>
          <p:nvPr/>
        </p:nvSpPr>
        <p:spPr>
          <a:xfrm>
            <a:off x="5216208" y="3132347"/>
            <a:ext cx="1686560" cy="1686560"/>
          </a:xfrm>
          <a:prstGeom prst="ellipse">
            <a:avLst/>
          </a:prstGeom>
          <a:solidFill>
            <a:srgbClr val="FAF5F0"/>
          </a:solidFill>
          <a:ln>
            <a:noFill/>
          </a:ln>
          <a:effectLst>
            <a:outerShdw blurRad="127000" sx="105000" sy="105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0945BB-1A26-4E0F-82C2-C1FCF6862A81}"/>
              </a:ext>
            </a:extLst>
          </p:cNvPr>
          <p:cNvSpPr txBox="1"/>
          <p:nvPr/>
        </p:nvSpPr>
        <p:spPr>
          <a:xfrm>
            <a:off x="4899786" y="2516873"/>
            <a:ext cx="5791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Blk" panose="020B0A02040504020204" pitchFamily="34"/>
                <a:ea typeface="Noto Sans Blk" panose="020B0A02040504020204" pitchFamily="34"/>
                <a:cs typeface="Noto Sans Blk" panose="020B0A02040504020204" pitchFamily="34"/>
              </a:rPr>
              <a:t>S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Blk" panose="020B0A02040504020204" pitchFamily="34"/>
              <a:cs typeface="Noto Sans Blk" panose="020B0A02040504020204" pitchFamily="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6B6008-06CA-4FDE-A261-1A7D6E057E02}"/>
              </a:ext>
            </a:extLst>
          </p:cNvPr>
          <p:cNvSpPr txBox="1"/>
          <p:nvPr/>
        </p:nvSpPr>
        <p:spPr>
          <a:xfrm>
            <a:off x="6655820" y="2557235"/>
            <a:ext cx="5791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Blk" panose="020B0A02040504020204" pitchFamily="34"/>
                <a:ea typeface="Noto Sans Blk" panose="020B0A02040504020204" pitchFamily="34"/>
                <a:cs typeface="Noto Sans Blk" panose="020B0A02040504020204" pitchFamily="34"/>
              </a:rPr>
              <a:t>W</a:t>
            </a:r>
            <a:endParaRPr lang="ko-KR" alt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Blk" panose="020B0A02040504020204" pitchFamily="34"/>
              <a:cs typeface="Noto Sans Blk" panose="020B0A02040504020204" pitchFamily="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ABCEBA-CE99-4E8E-8E20-33BC5C9150A7}"/>
              </a:ext>
            </a:extLst>
          </p:cNvPr>
          <p:cNvSpPr txBox="1"/>
          <p:nvPr/>
        </p:nvSpPr>
        <p:spPr>
          <a:xfrm>
            <a:off x="4874071" y="4199604"/>
            <a:ext cx="5791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Blk" panose="020B0A02040504020204" pitchFamily="34"/>
                <a:ea typeface="Noto Sans Blk" panose="020B0A02040504020204" pitchFamily="34"/>
                <a:cs typeface="Noto Sans Blk" panose="020B0A02040504020204" pitchFamily="34"/>
              </a:rPr>
              <a:t>T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Blk" panose="020B0A02040504020204" pitchFamily="34"/>
              <a:cs typeface="Noto Sans Blk" panose="020B0A02040504020204" pitchFamily="3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300F6B-021E-4026-B0C1-55A22FF7D220}"/>
              </a:ext>
            </a:extLst>
          </p:cNvPr>
          <p:cNvSpPr txBox="1"/>
          <p:nvPr/>
        </p:nvSpPr>
        <p:spPr>
          <a:xfrm>
            <a:off x="6795306" y="4007247"/>
            <a:ext cx="5791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Blk" panose="020B0A02040504020204" pitchFamily="34"/>
                <a:ea typeface="Noto Sans Blk" panose="020B0A02040504020204" pitchFamily="34"/>
                <a:cs typeface="Noto Sans Blk" panose="020B0A02040504020204" pitchFamily="34"/>
              </a:rPr>
              <a:t>O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Blk" panose="020B0A02040504020204" pitchFamily="34"/>
              <a:cs typeface="Noto Sans Blk" panose="020B0A02040504020204" pitchFamily="34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FDA70A-7FDB-4CF5-AF8B-73F6436DB1FF}"/>
              </a:ext>
            </a:extLst>
          </p:cNvPr>
          <p:cNvCxnSpPr>
            <a:cxnSpLocks/>
          </p:cNvCxnSpPr>
          <p:nvPr/>
        </p:nvCxnSpPr>
        <p:spPr>
          <a:xfrm flipV="1">
            <a:off x="6106023" y="1148911"/>
            <a:ext cx="0" cy="1159511"/>
          </a:xfrm>
          <a:prstGeom prst="line">
            <a:avLst/>
          </a:prstGeom>
          <a:ln w="6350">
            <a:solidFill>
              <a:srgbClr val="FF7C80">
                <a:alpha val="7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B66C15D-B9B2-453D-9999-E0082AA07710}"/>
              </a:ext>
            </a:extLst>
          </p:cNvPr>
          <p:cNvCxnSpPr/>
          <p:nvPr/>
        </p:nvCxnSpPr>
        <p:spPr>
          <a:xfrm flipV="1">
            <a:off x="6096000" y="5593645"/>
            <a:ext cx="0" cy="1159511"/>
          </a:xfrm>
          <a:prstGeom prst="line">
            <a:avLst/>
          </a:prstGeom>
          <a:ln w="6350">
            <a:solidFill>
              <a:srgbClr val="FF7C80">
                <a:alpha val="7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B6142FF-9861-4AC7-A74F-1DD7F2891619}"/>
              </a:ext>
            </a:extLst>
          </p:cNvPr>
          <p:cNvCxnSpPr>
            <a:cxnSpLocks/>
          </p:cNvCxnSpPr>
          <p:nvPr/>
        </p:nvCxnSpPr>
        <p:spPr>
          <a:xfrm>
            <a:off x="989863" y="3958626"/>
            <a:ext cx="3455933" cy="10124"/>
          </a:xfrm>
          <a:prstGeom prst="line">
            <a:avLst/>
          </a:prstGeom>
          <a:ln w="6350">
            <a:solidFill>
              <a:srgbClr val="FF7C80">
                <a:alpha val="7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AE894C5-0A62-4768-81E4-204D3D931B98}"/>
              </a:ext>
            </a:extLst>
          </p:cNvPr>
          <p:cNvCxnSpPr>
            <a:cxnSpLocks/>
          </p:cNvCxnSpPr>
          <p:nvPr/>
        </p:nvCxnSpPr>
        <p:spPr>
          <a:xfrm flipV="1">
            <a:off x="7736828" y="3958626"/>
            <a:ext cx="3554627" cy="10124"/>
          </a:xfrm>
          <a:prstGeom prst="line">
            <a:avLst/>
          </a:prstGeom>
          <a:ln w="6350">
            <a:solidFill>
              <a:srgbClr val="FF7C80">
                <a:alpha val="7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626325D-457D-41FC-A151-A0BE7A74A2C1}"/>
              </a:ext>
            </a:extLst>
          </p:cNvPr>
          <p:cNvSpPr txBox="1"/>
          <p:nvPr/>
        </p:nvSpPr>
        <p:spPr>
          <a:xfrm>
            <a:off x="1425830" y="2061550"/>
            <a:ext cx="3338907" cy="153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해외시장 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“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중국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”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 필두로 큰 성장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오랫동안 인기를 얻고 있는 </a:t>
            </a:r>
            <a:r>
              <a:rPr lang="ko-KR" altLang="en-US" sz="16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스터디셀러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제품들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프리미엄 브랜드 런칭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DE3F00-7CD2-48E6-9D73-0A6DA769D84C}"/>
              </a:ext>
            </a:extLst>
          </p:cNvPr>
          <p:cNvSpPr txBox="1"/>
          <p:nvPr/>
        </p:nvSpPr>
        <p:spPr>
          <a:xfrm>
            <a:off x="8102976" y="2053127"/>
            <a:ext cx="4008384" cy="79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제과 업체 경쟁 심화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모방 제품과 가격협상 저하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F21E4C-B8E2-4251-9C62-FFBB45A9DA72}"/>
              </a:ext>
            </a:extLst>
          </p:cNvPr>
          <p:cNvSpPr txBox="1"/>
          <p:nvPr/>
        </p:nvSpPr>
        <p:spPr>
          <a:xfrm>
            <a:off x="1425831" y="4749374"/>
            <a:ext cx="4008384" cy="116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해외시장 매출 의존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원재료 수입으로 인한 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  <a:buClr>
                <a:srgbClr val="FF7C80"/>
              </a:buClr>
            </a:pP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가격 변동의 영향과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일부시장 독점 현상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E19F9C-5475-488D-9A1A-0D967DEE05FC}"/>
              </a:ext>
            </a:extLst>
          </p:cNvPr>
          <p:cNvSpPr txBox="1"/>
          <p:nvPr/>
        </p:nvSpPr>
        <p:spPr>
          <a:xfrm>
            <a:off x="8040796" y="4634073"/>
            <a:ext cx="4008384" cy="153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기존 제품 경쟁력 강화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SNS 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및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유튜브 채널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&amp; 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온라인 마케팅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  <a:buClr>
                <a:srgbClr val="FF7C80"/>
              </a:buClr>
            </a:pP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*</a:t>
            </a:r>
          </a:p>
          <a:p>
            <a:pPr algn="ctr">
              <a:lnSpc>
                <a:spcPct val="150000"/>
              </a:lnSpc>
              <a:buClr>
                <a:srgbClr val="FF7C80"/>
              </a:buClr>
            </a:pP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7CA19E42-9948-452E-909C-0D9BC84C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40000"/>
          </a:blip>
          <a:stretch>
            <a:fillRect/>
          </a:stretch>
        </p:blipFill>
        <p:spPr>
          <a:xfrm>
            <a:off x="5450608" y="3807772"/>
            <a:ext cx="1281408" cy="29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8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  <p:bldP spid="35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부분 원형 52">
            <a:extLst>
              <a:ext uri="{FF2B5EF4-FFF2-40B4-BE49-F238E27FC236}">
                <a16:creationId xmlns:a16="http://schemas.microsoft.com/office/drawing/2014/main" id="{DA915614-6168-44AD-8FA5-B3D5288277F5}"/>
              </a:ext>
            </a:extLst>
          </p:cNvPr>
          <p:cNvSpPr/>
          <p:nvPr/>
        </p:nvSpPr>
        <p:spPr>
          <a:xfrm>
            <a:off x="4443452" y="2293237"/>
            <a:ext cx="3300408" cy="3300408"/>
          </a:xfrm>
          <a:prstGeom prst="pie">
            <a:avLst>
              <a:gd name="adj1" fmla="val 5368631"/>
              <a:gd name="adj2" fmla="val 10763915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부분 원형 51">
            <a:extLst>
              <a:ext uri="{FF2B5EF4-FFF2-40B4-BE49-F238E27FC236}">
                <a16:creationId xmlns:a16="http://schemas.microsoft.com/office/drawing/2014/main" id="{8E655193-0A4E-4C88-86E5-6404505CA65B}"/>
              </a:ext>
            </a:extLst>
          </p:cNvPr>
          <p:cNvSpPr/>
          <p:nvPr/>
        </p:nvSpPr>
        <p:spPr>
          <a:xfrm>
            <a:off x="4441108" y="2300830"/>
            <a:ext cx="3300408" cy="3300408"/>
          </a:xfrm>
          <a:prstGeom prst="pie">
            <a:avLst>
              <a:gd name="adj1" fmla="val 40248"/>
              <a:gd name="adj2" fmla="val 538779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부분 원형 50">
            <a:extLst>
              <a:ext uri="{FF2B5EF4-FFF2-40B4-BE49-F238E27FC236}">
                <a16:creationId xmlns:a16="http://schemas.microsoft.com/office/drawing/2014/main" id="{BA19CFD9-1243-40AC-B417-6FCC56CA59C6}"/>
              </a:ext>
            </a:extLst>
          </p:cNvPr>
          <p:cNvSpPr/>
          <p:nvPr/>
        </p:nvSpPr>
        <p:spPr>
          <a:xfrm>
            <a:off x="4444624" y="2308422"/>
            <a:ext cx="3300408" cy="3300408"/>
          </a:xfrm>
          <a:prstGeom prst="pie">
            <a:avLst>
              <a:gd name="adj1" fmla="val 16220911"/>
              <a:gd name="adj2" fmla="val 48608"/>
            </a:avLst>
          </a:prstGeom>
          <a:solidFill>
            <a:srgbClr val="FE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부분 원형 49">
            <a:extLst>
              <a:ext uri="{FF2B5EF4-FFF2-40B4-BE49-F238E27FC236}">
                <a16:creationId xmlns:a16="http://schemas.microsoft.com/office/drawing/2014/main" id="{74295BC3-42FB-4AAB-903F-1ACEC7E7FF6F}"/>
              </a:ext>
            </a:extLst>
          </p:cNvPr>
          <p:cNvSpPr/>
          <p:nvPr/>
        </p:nvSpPr>
        <p:spPr>
          <a:xfrm>
            <a:off x="4445796" y="2308422"/>
            <a:ext cx="3300408" cy="3300408"/>
          </a:xfrm>
          <a:prstGeom prst="pie">
            <a:avLst>
              <a:gd name="adj1" fmla="val 10800000"/>
              <a:gd name="adj2" fmla="val 16239050"/>
            </a:avLst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8FFDD-AF66-453C-BDDB-410424BF0C81}"/>
              </a:ext>
            </a:extLst>
          </p:cNvPr>
          <p:cNvSpPr txBox="1"/>
          <p:nvPr/>
        </p:nvSpPr>
        <p:spPr>
          <a:xfrm>
            <a:off x="989863" y="646803"/>
            <a:ext cx="25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SWOT </a:t>
            </a:r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9902CD-F3C6-4864-B24C-0FCC640ED229}"/>
              </a:ext>
            </a:extLst>
          </p:cNvPr>
          <p:cNvSpPr txBox="1"/>
          <p:nvPr/>
        </p:nvSpPr>
        <p:spPr>
          <a:xfrm>
            <a:off x="1008312" y="262148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027E0-B5C5-4F1B-9A34-8E97E5C4A48F}"/>
              </a:ext>
            </a:extLst>
          </p:cNvPr>
          <p:cNvSpPr txBox="1"/>
          <p:nvPr/>
        </p:nvSpPr>
        <p:spPr>
          <a:xfrm>
            <a:off x="2924833" y="748250"/>
            <a:ext cx="135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경쟁사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C3AD63-9F7E-41A0-8E26-E7CD95EACC39}"/>
              </a:ext>
            </a:extLst>
          </p:cNvPr>
          <p:cNvSpPr txBox="1"/>
          <p:nvPr/>
        </p:nvSpPr>
        <p:spPr>
          <a:xfrm>
            <a:off x="1628660" y="1499374"/>
            <a:ext cx="153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7C8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Strength</a:t>
            </a:r>
            <a:endParaRPr lang="ko-KR" altLang="en-US" sz="2000" dirty="0">
              <a:solidFill>
                <a:srgbClr val="FF7C8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FCB441-BECA-483E-AB42-C79118BAC09D}"/>
              </a:ext>
            </a:extLst>
          </p:cNvPr>
          <p:cNvSpPr txBox="1"/>
          <p:nvPr/>
        </p:nvSpPr>
        <p:spPr>
          <a:xfrm>
            <a:off x="8297074" y="4117744"/>
            <a:ext cx="2016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7C8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Opportunity</a:t>
            </a:r>
            <a:endParaRPr lang="ko-KR" altLang="en-US" sz="2000" dirty="0">
              <a:solidFill>
                <a:srgbClr val="FF7C8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0B7853-A1AB-4D43-B076-EDB2CF558931}"/>
              </a:ext>
            </a:extLst>
          </p:cNvPr>
          <p:cNvSpPr txBox="1"/>
          <p:nvPr/>
        </p:nvSpPr>
        <p:spPr>
          <a:xfrm>
            <a:off x="8053059" y="1570323"/>
            <a:ext cx="1580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7C8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Weakness</a:t>
            </a:r>
            <a:endParaRPr lang="ko-KR" altLang="en-US" sz="2000" dirty="0">
              <a:solidFill>
                <a:srgbClr val="FF7C8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9975B9-62A9-45AF-91E8-D1BDC27B8B49}"/>
              </a:ext>
            </a:extLst>
          </p:cNvPr>
          <p:cNvSpPr txBox="1"/>
          <p:nvPr/>
        </p:nvSpPr>
        <p:spPr>
          <a:xfrm>
            <a:off x="1656430" y="4210236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7C8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Threat</a:t>
            </a:r>
            <a:endParaRPr lang="ko-KR" altLang="en-US" sz="2000" dirty="0">
              <a:solidFill>
                <a:srgbClr val="FF7C8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025484C-94FE-4C5E-97B5-D880E6C872C5}"/>
              </a:ext>
            </a:extLst>
          </p:cNvPr>
          <p:cNvSpPr/>
          <p:nvPr/>
        </p:nvSpPr>
        <p:spPr>
          <a:xfrm>
            <a:off x="5216208" y="3132347"/>
            <a:ext cx="1686560" cy="1686560"/>
          </a:xfrm>
          <a:prstGeom prst="ellipse">
            <a:avLst/>
          </a:prstGeom>
          <a:solidFill>
            <a:srgbClr val="FAF5F0"/>
          </a:solidFill>
          <a:ln>
            <a:noFill/>
          </a:ln>
          <a:effectLst>
            <a:outerShdw blurRad="127000" sx="105000" sy="105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0945BB-1A26-4E0F-82C2-C1FCF6862A81}"/>
              </a:ext>
            </a:extLst>
          </p:cNvPr>
          <p:cNvSpPr txBox="1"/>
          <p:nvPr/>
        </p:nvSpPr>
        <p:spPr>
          <a:xfrm>
            <a:off x="4899786" y="2516873"/>
            <a:ext cx="5791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Blk" panose="020B0A02040504020204" pitchFamily="34"/>
                <a:ea typeface="Noto Sans Blk" panose="020B0A02040504020204" pitchFamily="34"/>
                <a:cs typeface="Noto Sans Blk" panose="020B0A02040504020204" pitchFamily="34"/>
              </a:rPr>
              <a:t>S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Blk" panose="020B0A02040504020204" pitchFamily="34"/>
              <a:cs typeface="Noto Sans Blk" panose="020B0A02040504020204" pitchFamily="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6B6008-06CA-4FDE-A261-1A7D6E057E02}"/>
              </a:ext>
            </a:extLst>
          </p:cNvPr>
          <p:cNvSpPr txBox="1"/>
          <p:nvPr/>
        </p:nvSpPr>
        <p:spPr>
          <a:xfrm>
            <a:off x="6655820" y="2557235"/>
            <a:ext cx="5791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Blk" panose="020B0A02040504020204" pitchFamily="34"/>
                <a:ea typeface="Noto Sans Blk" panose="020B0A02040504020204" pitchFamily="34"/>
                <a:cs typeface="Noto Sans Blk" panose="020B0A02040504020204" pitchFamily="34"/>
              </a:rPr>
              <a:t>W</a:t>
            </a:r>
            <a:endParaRPr lang="ko-KR" alt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Blk" panose="020B0A02040504020204" pitchFamily="34"/>
              <a:cs typeface="Noto Sans Blk" panose="020B0A02040504020204" pitchFamily="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ABCEBA-CE99-4E8E-8E20-33BC5C9150A7}"/>
              </a:ext>
            </a:extLst>
          </p:cNvPr>
          <p:cNvSpPr txBox="1"/>
          <p:nvPr/>
        </p:nvSpPr>
        <p:spPr>
          <a:xfrm>
            <a:off x="4874071" y="4199604"/>
            <a:ext cx="5791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Blk" panose="020B0A02040504020204" pitchFamily="34"/>
                <a:ea typeface="Noto Sans Blk" panose="020B0A02040504020204" pitchFamily="34"/>
                <a:cs typeface="Noto Sans Blk" panose="020B0A02040504020204" pitchFamily="34"/>
              </a:rPr>
              <a:t>T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Blk" panose="020B0A02040504020204" pitchFamily="34"/>
              <a:cs typeface="Noto Sans Blk" panose="020B0A02040504020204" pitchFamily="3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300F6B-021E-4026-B0C1-55A22FF7D220}"/>
              </a:ext>
            </a:extLst>
          </p:cNvPr>
          <p:cNvSpPr txBox="1"/>
          <p:nvPr/>
        </p:nvSpPr>
        <p:spPr>
          <a:xfrm>
            <a:off x="6795306" y="4007247"/>
            <a:ext cx="5791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Blk" panose="020B0A02040504020204" pitchFamily="34"/>
                <a:ea typeface="Noto Sans Blk" panose="020B0A02040504020204" pitchFamily="34"/>
                <a:cs typeface="Noto Sans Blk" panose="020B0A02040504020204" pitchFamily="34"/>
              </a:rPr>
              <a:t>O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Blk" panose="020B0A02040504020204" pitchFamily="34"/>
              <a:cs typeface="Noto Sans Blk" panose="020B0A02040504020204" pitchFamily="34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FDA70A-7FDB-4CF5-AF8B-73F6436DB1FF}"/>
              </a:ext>
            </a:extLst>
          </p:cNvPr>
          <p:cNvCxnSpPr>
            <a:cxnSpLocks/>
          </p:cNvCxnSpPr>
          <p:nvPr/>
        </p:nvCxnSpPr>
        <p:spPr>
          <a:xfrm flipV="1">
            <a:off x="6106023" y="1148911"/>
            <a:ext cx="0" cy="1159511"/>
          </a:xfrm>
          <a:prstGeom prst="line">
            <a:avLst/>
          </a:prstGeom>
          <a:ln w="6350">
            <a:solidFill>
              <a:srgbClr val="FF7C80">
                <a:alpha val="7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B66C15D-B9B2-453D-9999-E0082AA07710}"/>
              </a:ext>
            </a:extLst>
          </p:cNvPr>
          <p:cNvCxnSpPr/>
          <p:nvPr/>
        </p:nvCxnSpPr>
        <p:spPr>
          <a:xfrm flipV="1">
            <a:off x="6096000" y="5593645"/>
            <a:ext cx="0" cy="1159511"/>
          </a:xfrm>
          <a:prstGeom prst="line">
            <a:avLst/>
          </a:prstGeom>
          <a:ln w="6350">
            <a:solidFill>
              <a:srgbClr val="FF7C80">
                <a:alpha val="7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B6142FF-9861-4AC7-A74F-1DD7F2891619}"/>
              </a:ext>
            </a:extLst>
          </p:cNvPr>
          <p:cNvCxnSpPr>
            <a:cxnSpLocks/>
          </p:cNvCxnSpPr>
          <p:nvPr/>
        </p:nvCxnSpPr>
        <p:spPr>
          <a:xfrm>
            <a:off x="872836" y="3955455"/>
            <a:ext cx="3572960" cy="13295"/>
          </a:xfrm>
          <a:prstGeom prst="line">
            <a:avLst/>
          </a:prstGeom>
          <a:ln w="6350">
            <a:solidFill>
              <a:srgbClr val="FF7C80">
                <a:alpha val="7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AE894C5-0A62-4768-81E4-204D3D931B98}"/>
              </a:ext>
            </a:extLst>
          </p:cNvPr>
          <p:cNvCxnSpPr>
            <a:cxnSpLocks/>
          </p:cNvCxnSpPr>
          <p:nvPr/>
        </p:nvCxnSpPr>
        <p:spPr>
          <a:xfrm flipV="1">
            <a:off x="7736828" y="3953857"/>
            <a:ext cx="3859427" cy="14893"/>
          </a:xfrm>
          <a:prstGeom prst="line">
            <a:avLst/>
          </a:prstGeom>
          <a:ln w="6350">
            <a:solidFill>
              <a:srgbClr val="FF7C80">
                <a:alpha val="7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F7EAB4C-BB44-4509-9B79-FC9C068342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18"/>
          <a:stretch/>
        </p:blipFill>
        <p:spPr>
          <a:xfrm>
            <a:off x="5690174" y="3476307"/>
            <a:ext cx="941699" cy="98488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626325D-457D-41FC-A151-A0BE7A74A2C1}"/>
              </a:ext>
            </a:extLst>
          </p:cNvPr>
          <p:cNvSpPr txBox="1"/>
          <p:nvPr/>
        </p:nvSpPr>
        <p:spPr>
          <a:xfrm>
            <a:off x="1590263" y="1976627"/>
            <a:ext cx="2877924" cy="116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해외법인의 가파른 성장세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높은 자본력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넓은 유통망과 점유율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DE3F00-7CD2-48E6-9D73-0A6DA769D84C}"/>
              </a:ext>
            </a:extLst>
          </p:cNvPr>
          <p:cNvSpPr txBox="1"/>
          <p:nvPr/>
        </p:nvSpPr>
        <p:spPr>
          <a:xfrm>
            <a:off x="8115239" y="2075767"/>
            <a:ext cx="4008384" cy="79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일본 제품 불매 운동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과열된 사탕시장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F21E4C-B8E2-4251-9C62-FFBB45A9DA72}"/>
              </a:ext>
            </a:extLst>
          </p:cNvPr>
          <p:cNvSpPr txBox="1"/>
          <p:nvPr/>
        </p:nvSpPr>
        <p:spPr>
          <a:xfrm>
            <a:off x="1590263" y="4664451"/>
            <a:ext cx="4008384" cy="79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국내 경기 악화와 인구 감소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수입제품의 유입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E19F9C-5475-488D-9A1A-0D967DEE05FC}"/>
              </a:ext>
            </a:extLst>
          </p:cNvPr>
          <p:cNvSpPr txBox="1"/>
          <p:nvPr/>
        </p:nvSpPr>
        <p:spPr>
          <a:xfrm>
            <a:off x="8053059" y="4656713"/>
            <a:ext cx="4008384" cy="189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트렌드 예측 시스템  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AI“</a:t>
            </a:r>
            <a:r>
              <a:rPr lang="ko-KR" altLang="en-US" sz="16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엘시아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”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도입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Clr>
                <a:srgbClr val="FF7C80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빼빼로데이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같은 롯데의 기념일 마케팅 성공사례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  <a:buClr>
                <a:srgbClr val="FF7C80"/>
              </a:buClr>
            </a:pPr>
            <a:r>
              <a:rPr lang="en-US" altLang="ko-KR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*</a:t>
            </a:r>
          </a:p>
          <a:p>
            <a:pPr algn="ctr">
              <a:lnSpc>
                <a:spcPct val="150000"/>
              </a:lnSpc>
              <a:buClr>
                <a:srgbClr val="FF7C80"/>
              </a:buClr>
            </a:pPr>
            <a:r>
              <a:rPr lang="ko-KR" altLang="en-US" sz="16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941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  <p:bldP spid="35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08EFBB-EAB0-4D1D-B3A5-AEE983B21CEB}"/>
              </a:ext>
            </a:extLst>
          </p:cNvPr>
          <p:cNvSpPr/>
          <p:nvPr/>
        </p:nvSpPr>
        <p:spPr>
          <a:xfrm>
            <a:off x="3222170" y="0"/>
            <a:ext cx="8414659" cy="6882219"/>
          </a:xfrm>
          <a:prstGeom prst="rect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41351" y="925517"/>
            <a:ext cx="548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오리온 기업 소개 및 시장 조사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296E74-6991-4A72-B4B8-C909C4779E42}"/>
              </a:ext>
            </a:extLst>
          </p:cNvPr>
          <p:cNvGrpSpPr/>
          <p:nvPr/>
        </p:nvGrpSpPr>
        <p:grpSpPr>
          <a:xfrm>
            <a:off x="10492482" y="3159826"/>
            <a:ext cx="1944255" cy="584776"/>
            <a:chOff x="1270193" y="3198225"/>
            <a:chExt cx="1944255" cy="584776"/>
          </a:xfrm>
        </p:grpSpPr>
        <p:sp>
          <p:nvSpPr>
            <p:cNvPr id="29" name="TextBox 28"/>
            <p:cNvSpPr txBox="1"/>
            <p:nvPr/>
          </p:nvSpPr>
          <p:spPr>
            <a:xfrm>
              <a:off x="1270193" y="3506002"/>
              <a:ext cx="1944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ond Blk" panose="020B0A06040504020204" pitchFamily="34"/>
                </a:rPr>
                <a:t>CONTENTS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 Blk" panose="020B0A06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06F633-E3AF-403D-9583-9BD12CC2BD24}"/>
                </a:ext>
              </a:extLst>
            </p:cNvPr>
            <p:cNvSpPr txBox="1"/>
            <p:nvPr/>
          </p:nvSpPr>
          <p:spPr>
            <a:xfrm>
              <a:off x="1290737" y="3198225"/>
              <a:ext cx="655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Noto Sans Cond ExtLt" panose="020B0306040504020204" pitchFamily="34"/>
                </a:rPr>
                <a:t>00.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70F2FC7-AF6A-41D6-BC96-41CF4F143B2B}"/>
              </a:ext>
            </a:extLst>
          </p:cNvPr>
          <p:cNvSpPr txBox="1"/>
          <p:nvPr/>
        </p:nvSpPr>
        <p:spPr>
          <a:xfrm>
            <a:off x="3877634" y="874349"/>
            <a:ext cx="852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FF7C8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01.</a:t>
            </a:r>
            <a:endParaRPr lang="ko-KR" altLang="en-US" sz="26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8D829-A162-4BB6-9767-3C3D0F5A5FDF}"/>
              </a:ext>
            </a:extLst>
          </p:cNvPr>
          <p:cNvSpPr txBox="1"/>
          <p:nvPr/>
        </p:nvSpPr>
        <p:spPr>
          <a:xfrm>
            <a:off x="3877634" y="2287493"/>
            <a:ext cx="852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FF7C8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02.</a:t>
            </a:r>
            <a:endParaRPr lang="ko-KR" altLang="en-US" sz="26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2A9AC5-3810-43DD-8A7E-39B49AF18FA4}"/>
              </a:ext>
            </a:extLst>
          </p:cNvPr>
          <p:cNvSpPr txBox="1"/>
          <p:nvPr/>
        </p:nvSpPr>
        <p:spPr>
          <a:xfrm>
            <a:off x="4541351" y="3357233"/>
            <a:ext cx="548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디자인 컨셉 및 벤치마킹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FD6D98-4CB1-4BC5-9889-F7482677415D}"/>
              </a:ext>
            </a:extLst>
          </p:cNvPr>
          <p:cNvSpPr txBox="1"/>
          <p:nvPr/>
        </p:nvSpPr>
        <p:spPr>
          <a:xfrm>
            <a:off x="3893272" y="3313502"/>
            <a:ext cx="852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FF7C8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03.</a:t>
            </a:r>
            <a:endParaRPr lang="ko-KR" altLang="en-US" sz="26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D86662-3802-464C-B298-83712E3758F3}"/>
              </a:ext>
            </a:extLst>
          </p:cNvPr>
          <p:cNvSpPr txBox="1"/>
          <p:nvPr/>
        </p:nvSpPr>
        <p:spPr>
          <a:xfrm>
            <a:off x="4556990" y="2196774"/>
            <a:ext cx="6474992" cy="50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웹 페이지 분석 및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개선 방안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&amp;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사용자 정의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A87A11-139F-4C5C-A8B9-3A8CA8096D9B}"/>
              </a:ext>
            </a:extLst>
          </p:cNvPr>
          <p:cNvSpPr txBox="1"/>
          <p:nvPr/>
        </p:nvSpPr>
        <p:spPr>
          <a:xfrm>
            <a:off x="3908911" y="4422227"/>
            <a:ext cx="852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FF7C8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04.</a:t>
            </a:r>
            <a:endParaRPr lang="ko-KR" altLang="en-US" sz="26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A2AE6B-59DF-4F07-871A-C317C3B02D67}"/>
              </a:ext>
            </a:extLst>
          </p:cNvPr>
          <p:cNvSpPr txBox="1"/>
          <p:nvPr/>
        </p:nvSpPr>
        <p:spPr>
          <a:xfrm>
            <a:off x="4556990" y="4497039"/>
            <a:ext cx="548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디자인 디테일 및 기능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구조적 요소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ED973E-5423-49A2-8C57-A4E34E2F9528}"/>
              </a:ext>
            </a:extLst>
          </p:cNvPr>
          <p:cNvSpPr txBox="1"/>
          <p:nvPr/>
        </p:nvSpPr>
        <p:spPr>
          <a:xfrm>
            <a:off x="3908911" y="5562033"/>
            <a:ext cx="852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FF7C8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05.</a:t>
            </a:r>
            <a:endParaRPr lang="ko-KR" altLang="en-US" sz="26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4E1EA9-9BA1-4E34-879D-518365830813}"/>
              </a:ext>
            </a:extLst>
          </p:cNvPr>
          <p:cNvSpPr txBox="1"/>
          <p:nvPr/>
        </p:nvSpPr>
        <p:spPr>
          <a:xfrm>
            <a:off x="4556990" y="5636845"/>
            <a:ext cx="548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최종 시안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CD0178-97D2-4F4F-AF8A-E441A7F778F8}"/>
              </a:ext>
            </a:extLst>
          </p:cNvPr>
          <p:cNvSpPr/>
          <p:nvPr/>
        </p:nvSpPr>
        <p:spPr>
          <a:xfrm>
            <a:off x="685800" y="925883"/>
            <a:ext cx="2240096" cy="2240096"/>
          </a:xfrm>
          <a:prstGeom prst="ellipse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43F28B-DFCF-4CDC-8AF9-A73E4C4776EB}"/>
              </a:ext>
            </a:extLst>
          </p:cNvPr>
          <p:cNvSpPr txBox="1"/>
          <p:nvPr/>
        </p:nvSpPr>
        <p:spPr>
          <a:xfrm>
            <a:off x="258897" y="1080094"/>
            <a:ext cx="2494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 defTabSz="914400" rtl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오리온 웹 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+mj-cs"/>
            </a:endParaRPr>
          </a:p>
          <a:p>
            <a:pPr marL="0" indent="0" algn="r" defTabSz="914400" rtl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리디자인 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+mj-cs"/>
            </a:endParaRPr>
          </a:p>
          <a:p>
            <a:pPr marL="0" indent="0" algn="r" defTabSz="914400" rtl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052823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BE4FC0-ADBE-4CF9-8977-408E3082EECE}"/>
              </a:ext>
            </a:extLst>
          </p:cNvPr>
          <p:cNvSpPr/>
          <p:nvPr/>
        </p:nvSpPr>
        <p:spPr>
          <a:xfrm>
            <a:off x="0" y="1473107"/>
            <a:ext cx="12192000" cy="4692732"/>
          </a:xfrm>
          <a:prstGeom prst="rect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D90F4-1CA8-4D1D-938B-129DA63B5E3C}"/>
              </a:ext>
            </a:extLst>
          </p:cNvPr>
          <p:cNvSpPr txBox="1"/>
          <p:nvPr/>
        </p:nvSpPr>
        <p:spPr>
          <a:xfrm>
            <a:off x="4826001" y="652314"/>
            <a:ext cx="273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SWOT </a:t>
            </a:r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분석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93425-EBD8-4EEA-9993-03849CBB656E}"/>
              </a:ext>
            </a:extLst>
          </p:cNvPr>
          <p:cNvSpPr txBox="1"/>
          <p:nvPr/>
        </p:nvSpPr>
        <p:spPr>
          <a:xfrm>
            <a:off x="5898253" y="327370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F2B40C6-6070-41D6-945B-46E96AD19C9C}"/>
              </a:ext>
            </a:extLst>
          </p:cNvPr>
          <p:cNvGrpSpPr/>
          <p:nvPr/>
        </p:nvGrpSpPr>
        <p:grpSpPr>
          <a:xfrm>
            <a:off x="1821835" y="2116205"/>
            <a:ext cx="9504122" cy="618311"/>
            <a:chOff x="1783966" y="1823317"/>
            <a:chExt cx="9504122" cy="61831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57C4AB-92D0-4B60-8615-7B9536B5DE55}"/>
                </a:ext>
              </a:extLst>
            </p:cNvPr>
            <p:cNvSpPr/>
            <p:nvPr/>
          </p:nvSpPr>
          <p:spPr>
            <a:xfrm>
              <a:off x="2221846" y="1823317"/>
              <a:ext cx="9066242" cy="618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연령층 타겟 맞춤 </a:t>
              </a:r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– </a:t>
              </a:r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인구 감소</a:t>
              </a:r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, </a:t>
              </a:r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고령화 증가</a:t>
              </a:r>
              <a:r>
                <a:rPr lang="en-US" altLang="ko-KR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, </a:t>
              </a:r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저출산 등의 문제 고려</a:t>
              </a:r>
              <a:endParaRPr lang="en-US" altLang="ko-KR" sz="2000" dirty="0"/>
            </a:p>
          </p:txBody>
        </p:sp>
        <p:sp>
          <p:nvSpPr>
            <p:cNvPr id="7" name="별: 꼭짓점 5개 6">
              <a:extLst>
                <a:ext uri="{FF2B5EF4-FFF2-40B4-BE49-F238E27FC236}">
                  <a16:creationId xmlns:a16="http://schemas.microsoft.com/office/drawing/2014/main" id="{3C525A62-9952-407D-9F68-2EB16787432C}"/>
                </a:ext>
              </a:extLst>
            </p:cNvPr>
            <p:cNvSpPr/>
            <p:nvPr/>
          </p:nvSpPr>
          <p:spPr>
            <a:xfrm>
              <a:off x="1783966" y="2040271"/>
              <a:ext cx="330598" cy="330598"/>
            </a:xfrm>
            <a:prstGeom prst="star5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12BEA2-9F7C-4973-9B55-6944ECD03111}"/>
              </a:ext>
            </a:extLst>
          </p:cNvPr>
          <p:cNvGrpSpPr/>
          <p:nvPr/>
        </p:nvGrpSpPr>
        <p:grpSpPr>
          <a:xfrm>
            <a:off x="1821835" y="3191464"/>
            <a:ext cx="9504122" cy="1236108"/>
            <a:chOff x="1771769" y="2849948"/>
            <a:chExt cx="9504122" cy="123610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A3CCE7E-EC38-47AB-BD81-62B1067DD5E9}"/>
                </a:ext>
              </a:extLst>
            </p:cNvPr>
            <p:cNvSpPr/>
            <p:nvPr/>
          </p:nvSpPr>
          <p:spPr>
            <a:xfrm>
              <a:off x="2209649" y="2849948"/>
              <a:ext cx="9066242" cy="1236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해외시장 진출에 힘쓰는 국내 제과 기업 상황상 전세계적 소비자로 타겟을 맞출 필요</a:t>
              </a:r>
              <a:endParaRPr lang="en-US" altLang="ko-KR" sz="2000" dirty="0"/>
            </a:p>
            <a:p>
              <a:pPr>
                <a:lnSpc>
                  <a:spcPct val="200000"/>
                </a:lnSpc>
              </a:pPr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endPara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9" name="별: 꼭짓점 5개 8">
              <a:extLst>
                <a:ext uri="{FF2B5EF4-FFF2-40B4-BE49-F238E27FC236}">
                  <a16:creationId xmlns:a16="http://schemas.microsoft.com/office/drawing/2014/main" id="{2772938B-390B-4F73-9F76-959187E37E9E}"/>
                </a:ext>
              </a:extLst>
            </p:cNvPr>
            <p:cNvSpPr/>
            <p:nvPr/>
          </p:nvSpPr>
          <p:spPr>
            <a:xfrm>
              <a:off x="1771769" y="3095038"/>
              <a:ext cx="330598" cy="330598"/>
            </a:xfrm>
            <a:prstGeom prst="star5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1449FC-915F-4E52-A9E4-FB88223D2355}"/>
              </a:ext>
            </a:extLst>
          </p:cNvPr>
          <p:cNvGrpSpPr/>
          <p:nvPr/>
        </p:nvGrpSpPr>
        <p:grpSpPr>
          <a:xfrm>
            <a:off x="1809638" y="4477121"/>
            <a:ext cx="9516319" cy="1236108"/>
            <a:chOff x="1767293" y="4147700"/>
            <a:chExt cx="9516319" cy="123610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682408A-3F3E-476C-8613-7500255BAA70}"/>
                </a:ext>
              </a:extLst>
            </p:cNvPr>
            <p:cNvSpPr/>
            <p:nvPr/>
          </p:nvSpPr>
          <p:spPr>
            <a:xfrm>
              <a:off x="2217370" y="4147700"/>
              <a:ext cx="9066242" cy="1236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트렌드에 민감한 국내소비자들을 상대로 국내제과 트렌드를 빠르게 읽어야 함</a:t>
              </a:r>
              <a:endPara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1" name="별: 꼭짓점 5개 10">
              <a:extLst>
                <a:ext uri="{FF2B5EF4-FFF2-40B4-BE49-F238E27FC236}">
                  <a16:creationId xmlns:a16="http://schemas.microsoft.com/office/drawing/2014/main" id="{064A8B37-83D1-41BF-983F-B8939C92A6C8}"/>
                </a:ext>
              </a:extLst>
            </p:cNvPr>
            <p:cNvSpPr/>
            <p:nvPr/>
          </p:nvSpPr>
          <p:spPr>
            <a:xfrm>
              <a:off x="1767293" y="4239832"/>
              <a:ext cx="330598" cy="330598"/>
            </a:xfrm>
            <a:prstGeom prst="star5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35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3A999E-9BCD-405A-86DD-011172EEBDEB}"/>
              </a:ext>
            </a:extLst>
          </p:cNvPr>
          <p:cNvSpPr/>
          <p:nvPr/>
        </p:nvSpPr>
        <p:spPr>
          <a:xfrm>
            <a:off x="1068032" y="4360497"/>
            <a:ext cx="2884207" cy="199502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E1DE5-9951-49F7-A1D7-FB309B826F7F}"/>
              </a:ext>
            </a:extLst>
          </p:cNvPr>
          <p:cNvSpPr txBox="1"/>
          <p:nvPr/>
        </p:nvSpPr>
        <p:spPr>
          <a:xfrm>
            <a:off x="11536218" y="492914"/>
            <a:ext cx="65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rPr>
              <a:t>18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ond ExtLt" panose="020B0306040504020204" pitchFamily="3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89F1B2-46E8-4532-A877-4F6BA690ACD4}"/>
              </a:ext>
            </a:extLst>
          </p:cNvPr>
          <p:cNvSpPr/>
          <p:nvPr/>
        </p:nvSpPr>
        <p:spPr>
          <a:xfrm>
            <a:off x="0" y="0"/>
            <a:ext cx="12192000" cy="1078522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A0CDA-D3AF-4B84-90E0-12C7AC35A23B}"/>
              </a:ext>
            </a:extLst>
          </p:cNvPr>
          <p:cNvSpPr txBox="1"/>
          <p:nvPr/>
        </p:nvSpPr>
        <p:spPr>
          <a:xfrm>
            <a:off x="4534267" y="572746"/>
            <a:ext cx="16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설문조사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C866A-2CE2-4D7F-AD96-CD961B1B97EB}"/>
              </a:ext>
            </a:extLst>
          </p:cNvPr>
          <p:cNvSpPr txBox="1"/>
          <p:nvPr/>
        </p:nvSpPr>
        <p:spPr>
          <a:xfrm>
            <a:off x="5777113" y="220859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F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F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76733-A838-4A64-80E3-2E7C68B42D72}"/>
              </a:ext>
            </a:extLst>
          </p:cNvPr>
          <p:cNvSpPr txBox="1"/>
          <p:nvPr/>
        </p:nvSpPr>
        <p:spPr>
          <a:xfrm>
            <a:off x="6059488" y="695400"/>
            <a:ext cx="220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체크리스트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6D51FC-D65C-4C22-A06B-70FA3B2563DB}"/>
              </a:ext>
            </a:extLst>
          </p:cNvPr>
          <p:cNvSpPr/>
          <p:nvPr/>
        </p:nvSpPr>
        <p:spPr>
          <a:xfrm>
            <a:off x="3421025" y="1520826"/>
            <a:ext cx="5349950" cy="173747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B63F6-6E12-41C8-A755-F4FEDC3ADF92}"/>
              </a:ext>
            </a:extLst>
          </p:cNvPr>
          <p:cNvSpPr txBox="1"/>
          <p:nvPr/>
        </p:nvSpPr>
        <p:spPr>
          <a:xfrm>
            <a:off x="3384513" y="1389071"/>
            <a:ext cx="538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매우 나쁨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나쁨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좋음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매우 좋음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3C3B27-2DD2-4FFE-88A6-B2B888B38FD7}"/>
              </a:ext>
            </a:extLst>
          </p:cNvPr>
          <p:cNvSpPr/>
          <p:nvPr/>
        </p:nvSpPr>
        <p:spPr>
          <a:xfrm>
            <a:off x="6827520" y="2900553"/>
            <a:ext cx="4033520" cy="188087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A0462-0B5F-41CA-AA4E-7BC328318358}"/>
              </a:ext>
            </a:extLst>
          </p:cNvPr>
          <p:cNvSpPr txBox="1"/>
          <p:nvPr/>
        </p:nvSpPr>
        <p:spPr>
          <a:xfrm>
            <a:off x="997777" y="2665957"/>
            <a:ext cx="5263353" cy="248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웹사이트가 정돈 되어 있는가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? </a:t>
            </a:r>
            <a:r>
              <a:rPr lang="en-US" altLang="ko-KR" sz="1600" dirty="0">
                <a:solidFill>
                  <a:srgbClr val="FF7C8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 </a:t>
            </a:r>
            <a:r>
              <a:rPr lang="en-US" altLang="ko-KR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2</a:t>
            </a:r>
            <a:r>
              <a:rPr lang="ko-KR" altLang="en-US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점</a:t>
            </a:r>
            <a:endParaRPr lang="en-US" altLang="ko-KR" sz="1600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Med" panose="020B0602040504020204" pitchFamily="34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주요 요소가 눈에 띄는가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?   </a:t>
            </a:r>
            <a:r>
              <a:rPr lang="en-US" altLang="ko-KR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2.2</a:t>
            </a:r>
            <a:r>
              <a:rPr lang="ko-KR" altLang="en-US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점</a:t>
            </a:r>
            <a:endParaRPr lang="en-US" altLang="ko-KR" sz="1600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Med" panose="020B0602040504020204" pitchFamily="34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적절한 가독성을 제공하고 있는가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?   </a:t>
            </a:r>
            <a:r>
              <a:rPr lang="en-US" altLang="ko-KR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1.6</a:t>
            </a:r>
            <a:r>
              <a:rPr lang="ko-KR" altLang="en-US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점</a:t>
            </a:r>
            <a:endParaRPr lang="en-US" altLang="ko-KR" sz="1600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Med" panose="020B0602040504020204" pitchFamily="34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주제 및 사이트 콘셉트가 명확한가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?   </a:t>
            </a:r>
            <a:r>
              <a:rPr lang="en-US" altLang="ko-KR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1.2</a:t>
            </a:r>
            <a:r>
              <a:rPr lang="ko-KR" altLang="en-US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점</a:t>
            </a:r>
            <a:endParaRPr lang="en-US" altLang="ko-KR" sz="1600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Med" panose="020B0602040504020204" pitchFamily="34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동적 요소가 있는가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?   </a:t>
            </a:r>
            <a:r>
              <a:rPr lang="en-US" altLang="ko-KR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1.3</a:t>
            </a:r>
            <a:r>
              <a:rPr lang="ko-KR" altLang="en-US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점</a:t>
            </a:r>
            <a:endParaRPr lang="en-US" altLang="ko-KR" sz="1600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Med" panose="020B0602040504020204" pitchFamily="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BB35B-D0AA-480E-ABCB-4F4F0C413BDF}"/>
              </a:ext>
            </a:extLst>
          </p:cNvPr>
          <p:cNvSpPr txBox="1"/>
          <p:nvPr/>
        </p:nvSpPr>
        <p:spPr>
          <a:xfrm>
            <a:off x="5590544" y="2129423"/>
            <a:ext cx="2077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FF7C8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비쥬얼</a:t>
            </a:r>
            <a:endParaRPr lang="ko-KR" altLang="en-US" sz="2000" dirty="0">
              <a:solidFill>
                <a:srgbClr val="FF7C8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8E189-0AEB-457C-B984-2C5C5F1E81A3}"/>
              </a:ext>
            </a:extLst>
          </p:cNvPr>
          <p:cNvSpPr txBox="1"/>
          <p:nvPr/>
        </p:nvSpPr>
        <p:spPr>
          <a:xfrm>
            <a:off x="6754459" y="2642624"/>
            <a:ext cx="526335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메인 페이지에 꼭 필요한 내용 위주로 게재되었나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?    </a:t>
            </a:r>
            <a:r>
              <a:rPr lang="en-US" altLang="ko-KR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2.7</a:t>
            </a:r>
            <a:r>
              <a:rPr lang="ko-KR" altLang="en-US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점</a:t>
            </a:r>
            <a:endParaRPr lang="en-US" altLang="ko-KR" sz="1600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Med" panose="020B0602040504020204" pitchFamily="34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트렌드를 잘 반영하고 있나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?    </a:t>
            </a:r>
            <a:r>
              <a:rPr lang="en-US" altLang="ko-KR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1</a:t>
            </a:r>
            <a:r>
              <a:rPr lang="ko-KR" altLang="en-US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Med" panose="020B0602040504020204" pitchFamily="34"/>
              </a:rPr>
              <a:t>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폰트 크기가 적당한가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?    </a:t>
            </a:r>
            <a:r>
              <a:rPr lang="en-US" altLang="ko-KR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1.3</a:t>
            </a:r>
            <a:r>
              <a:rPr lang="ko-KR" altLang="en-US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점</a:t>
            </a:r>
            <a:endParaRPr lang="en-US" altLang="ko-KR" sz="1600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브랜드 이미지가 잘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들어나는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색상인가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?    </a:t>
            </a:r>
            <a:r>
              <a:rPr lang="en-US" altLang="ko-KR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2.5</a:t>
            </a:r>
            <a:r>
              <a:rPr lang="ko-KR" altLang="en-US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점</a:t>
            </a:r>
            <a:endParaRPr lang="en-US" altLang="ko-KR" sz="1600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제품이 잘 보이는가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?    </a:t>
            </a:r>
            <a:r>
              <a:rPr lang="en-US" altLang="ko-KR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1.5</a:t>
            </a:r>
            <a:r>
              <a:rPr lang="ko-KR" altLang="en-US" sz="1600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점</a:t>
            </a:r>
            <a:endParaRPr lang="en-US" altLang="ko-KR" sz="1600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ko-KR" altLang="en-US" dirty="0">
              <a:latin typeface="Noto Sans Med" panose="020B0602040504020204" pitchFamily="34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289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09E10D8-20B2-48F4-BDF0-375B82CFBAE6}"/>
              </a:ext>
            </a:extLst>
          </p:cNvPr>
          <p:cNvGrpSpPr/>
          <p:nvPr/>
        </p:nvGrpSpPr>
        <p:grpSpPr>
          <a:xfrm>
            <a:off x="375930" y="1422399"/>
            <a:ext cx="10850870" cy="4871663"/>
            <a:chOff x="375930" y="1422399"/>
            <a:chExt cx="10850870" cy="487166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A255E2B-16A1-467F-B3E0-050936E09F6F}"/>
                </a:ext>
              </a:extLst>
            </p:cNvPr>
            <p:cNvGrpSpPr/>
            <p:nvPr/>
          </p:nvGrpSpPr>
          <p:grpSpPr>
            <a:xfrm>
              <a:off x="375930" y="3009207"/>
              <a:ext cx="10850870" cy="3284855"/>
              <a:chOff x="375930" y="3009207"/>
              <a:chExt cx="10850870" cy="3284855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78E2DD7-D4C1-4D0B-A5A4-589992D6647B}"/>
                  </a:ext>
                </a:extLst>
              </p:cNvPr>
              <p:cNvSpPr/>
              <p:nvPr/>
            </p:nvSpPr>
            <p:spPr>
              <a:xfrm>
                <a:off x="1066800" y="4646092"/>
                <a:ext cx="10160000" cy="86455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7966172-E5E7-4C63-8A3F-D073BDADE791}"/>
                  </a:ext>
                </a:extLst>
              </p:cNvPr>
              <p:cNvSpPr/>
              <p:nvPr/>
            </p:nvSpPr>
            <p:spPr>
              <a:xfrm>
                <a:off x="1056640" y="3314312"/>
                <a:ext cx="10160000" cy="86455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래픽 44" descr="단색으로 채워진 웃는 얼굴 단색으로 채워진">
                <a:extLst>
                  <a:ext uri="{FF2B5EF4-FFF2-40B4-BE49-F238E27FC236}">
                    <a16:creationId xmlns:a16="http://schemas.microsoft.com/office/drawing/2014/main" id="{B586065A-9DC8-437F-B6B0-DEF58E572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5930" y="3009207"/>
                <a:ext cx="632382" cy="632382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47" name="그래픽 46" descr="Angry face with solid fill 단색으로 채워진">
                <a:extLst>
                  <a:ext uri="{FF2B5EF4-FFF2-40B4-BE49-F238E27FC236}">
                    <a16:creationId xmlns:a16="http://schemas.microsoft.com/office/drawing/2014/main" id="{183763E4-5C65-4A42-9CBE-3DFF9FD3E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5930" y="5661680"/>
                <a:ext cx="632382" cy="632382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49" name="그래픽 48" descr="단색으로 채워진 혼란스러운 얼굴 단색으로 채워진">
                <a:extLst>
                  <a:ext uri="{FF2B5EF4-FFF2-40B4-BE49-F238E27FC236}">
                    <a16:creationId xmlns:a16="http://schemas.microsoft.com/office/drawing/2014/main" id="{6DFCD70E-00E1-49D0-B12C-DC588060D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3931" y="4378731"/>
                <a:ext cx="632382" cy="632382"/>
              </a:xfrm>
              <a:prstGeom prst="rect">
                <a:avLst/>
              </a:prstGeom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CE12867-BFB8-4247-BEEE-9E0794D0C5F3}"/>
                  </a:ext>
                </a:extLst>
              </p:cNvPr>
              <p:cNvSpPr/>
              <p:nvPr/>
            </p:nvSpPr>
            <p:spPr>
              <a:xfrm>
                <a:off x="1038792" y="5934644"/>
                <a:ext cx="10160000" cy="86455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9C31BFA-55EC-4800-AA5B-B742E5D19DEB}"/>
                </a:ext>
              </a:extLst>
            </p:cNvPr>
            <p:cNvGrpSpPr/>
            <p:nvPr/>
          </p:nvGrpSpPr>
          <p:grpSpPr>
            <a:xfrm>
              <a:off x="1066800" y="1422399"/>
              <a:ext cx="10149840" cy="339746"/>
              <a:chOff x="1066800" y="1422399"/>
              <a:chExt cx="10149840" cy="33974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0A36788-EF68-4650-B1B8-55D02B37ACAB}"/>
                  </a:ext>
                </a:extLst>
              </p:cNvPr>
              <p:cNvSpPr/>
              <p:nvPr/>
            </p:nvSpPr>
            <p:spPr>
              <a:xfrm>
                <a:off x="1066800" y="1422400"/>
                <a:ext cx="1798320" cy="339745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ond Med" panose="020B0606040504020204" pitchFamily="34"/>
                  </a:rPr>
                  <a:t>이용 전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3B2941F-0412-4C27-A121-61BF5D751623}"/>
                  </a:ext>
                </a:extLst>
              </p:cNvPr>
              <p:cNvSpPr/>
              <p:nvPr/>
            </p:nvSpPr>
            <p:spPr>
              <a:xfrm>
                <a:off x="2865120" y="1422400"/>
                <a:ext cx="6553200" cy="339745"/>
              </a:xfrm>
              <a:prstGeom prst="rect">
                <a:avLst/>
              </a:prstGeom>
              <a:solidFill>
                <a:srgbClr val="FF999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ond Med" panose="020B0606040504020204" pitchFamily="34"/>
                  </a:rPr>
                  <a:t>이용 중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8A1B043-6A63-494B-9249-8D522E128DBA}"/>
                  </a:ext>
                </a:extLst>
              </p:cNvPr>
              <p:cNvSpPr/>
              <p:nvPr/>
            </p:nvSpPr>
            <p:spPr>
              <a:xfrm>
                <a:off x="9418320" y="1422399"/>
                <a:ext cx="1798320" cy="339745"/>
              </a:xfrm>
              <a:prstGeom prst="rect">
                <a:avLst/>
              </a:prstGeom>
              <a:solidFill>
                <a:srgbClr val="FF7C8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ond Med" panose="020B0606040504020204" pitchFamily="34"/>
                  </a:rPr>
                  <a:t>이용 후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267A07B-8B5B-481C-A493-2FD83BBAD0CC}"/>
              </a:ext>
            </a:extLst>
          </p:cNvPr>
          <p:cNvGrpSpPr/>
          <p:nvPr/>
        </p:nvGrpSpPr>
        <p:grpSpPr>
          <a:xfrm>
            <a:off x="1927269" y="3195596"/>
            <a:ext cx="9225939" cy="2686374"/>
            <a:chOff x="1927269" y="3195596"/>
            <a:chExt cx="9225939" cy="268637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F1EE4EA-711F-4914-9EFF-115C37226BAC}"/>
                </a:ext>
              </a:extLst>
            </p:cNvPr>
            <p:cNvCxnSpPr>
              <a:cxnSpLocks/>
              <a:stCxn id="60" idx="0"/>
              <a:endCxn id="59" idx="0"/>
            </p:cNvCxnSpPr>
            <p:nvPr/>
          </p:nvCxnSpPr>
          <p:spPr>
            <a:xfrm flipH="1">
              <a:off x="4567870" y="3223431"/>
              <a:ext cx="345717" cy="2658539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E60E54E5-B120-470C-929D-7C658592094C}"/>
                </a:ext>
              </a:extLst>
            </p:cNvPr>
            <p:cNvCxnSpPr>
              <a:cxnSpLocks/>
              <a:stCxn id="60" idx="0"/>
              <a:endCxn id="61" idx="0"/>
            </p:cNvCxnSpPr>
            <p:nvPr/>
          </p:nvCxnSpPr>
          <p:spPr>
            <a:xfrm flipV="1">
              <a:off x="4913587" y="3195596"/>
              <a:ext cx="1612712" cy="27835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365EF54-A01E-4C72-BFFA-D713500CD796}"/>
                </a:ext>
              </a:extLst>
            </p:cNvPr>
            <p:cNvCxnSpPr>
              <a:cxnSpLocks/>
              <a:stCxn id="61" idx="0"/>
              <a:endCxn id="62" idx="0"/>
            </p:cNvCxnSpPr>
            <p:nvPr/>
          </p:nvCxnSpPr>
          <p:spPr>
            <a:xfrm>
              <a:off x="6526299" y="3195596"/>
              <a:ext cx="542167" cy="2560176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BF75A07-294B-4F87-85C7-89A65393A8D4}"/>
                </a:ext>
              </a:extLst>
            </p:cNvPr>
            <p:cNvCxnSpPr>
              <a:cxnSpLocks/>
              <a:stCxn id="78" idx="0"/>
              <a:endCxn id="62" idx="0"/>
            </p:cNvCxnSpPr>
            <p:nvPr/>
          </p:nvCxnSpPr>
          <p:spPr>
            <a:xfrm flipH="1">
              <a:off x="7068466" y="4571528"/>
              <a:ext cx="1038113" cy="1184244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E4A6C42-1279-45A1-AD8D-0A72563F877D}"/>
                </a:ext>
              </a:extLst>
            </p:cNvPr>
            <p:cNvCxnSpPr>
              <a:cxnSpLocks/>
              <a:stCxn id="79" idx="0"/>
              <a:endCxn id="78" idx="0"/>
            </p:cNvCxnSpPr>
            <p:nvPr/>
          </p:nvCxnSpPr>
          <p:spPr>
            <a:xfrm flipH="1" flipV="1">
              <a:off x="8106579" y="4571528"/>
              <a:ext cx="1311741" cy="1182650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DFD93CBB-8B24-424B-BC93-06CFF16F3F1A}"/>
                </a:ext>
              </a:extLst>
            </p:cNvPr>
            <p:cNvCxnSpPr>
              <a:cxnSpLocks/>
              <a:stCxn id="80" idx="0"/>
              <a:endCxn id="79" idx="0"/>
            </p:cNvCxnSpPr>
            <p:nvPr/>
          </p:nvCxnSpPr>
          <p:spPr>
            <a:xfrm flipH="1" flipV="1">
              <a:off x="9418320" y="5754178"/>
              <a:ext cx="1734888" cy="7062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01FDEB7-F5D3-4684-97F8-CB29ACA7B334}"/>
                </a:ext>
              </a:extLst>
            </p:cNvPr>
            <p:cNvCxnSpPr>
              <a:cxnSpLocks/>
              <a:stCxn id="55" idx="0"/>
              <a:endCxn id="59" idx="0"/>
            </p:cNvCxnSpPr>
            <p:nvPr/>
          </p:nvCxnSpPr>
          <p:spPr>
            <a:xfrm>
              <a:off x="1927269" y="3217629"/>
              <a:ext cx="2640601" cy="2664341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91CF85F-68DA-4C85-8723-538CD31E0916}"/>
              </a:ext>
            </a:extLst>
          </p:cNvPr>
          <p:cNvSpPr txBox="1"/>
          <p:nvPr/>
        </p:nvSpPr>
        <p:spPr>
          <a:xfrm>
            <a:off x="989863" y="646803"/>
            <a:ext cx="274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사용자 여정 지도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DC9CD0-F237-4129-A8A6-8332F13B742F}"/>
              </a:ext>
            </a:extLst>
          </p:cNvPr>
          <p:cNvSpPr txBox="1"/>
          <p:nvPr/>
        </p:nvSpPr>
        <p:spPr>
          <a:xfrm>
            <a:off x="1008312" y="262148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5A3E52B-B454-4F15-A62E-1D7CFA7CC28E}"/>
              </a:ext>
            </a:extLst>
          </p:cNvPr>
          <p:cNvGrpSpPr/>
          <p:nvPr/>
        </p:nvGrpSpPr>
        <p:grpSpPr>
          <a:xfrm>
            <a:off x="770001" y="1762145"/>
            <a:ext cx="2410410" cy="2613695"/>
            <a:chOff x="770001" y="1762145"/>
            <a:chExt cx="2410410" cy="26136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258DFE9-8DBD-46B4-B800-98F1C1FFB3AF}"/>
                </a:ext>
              </a:extLst>
            </p:cNvPr>
            <p:cNvGrpSpPr/>
            <p:nvPr/>
          </p:nvGrpSpPr>
          <p:grpSpPr>
            <a:xfrm>
              <a:off x="1010920" y="1762145"/>
              <a:ext cx="1950720" cy="707235"/>
              <a:chOff x="1010920" y="1762145"/>
              <a:chExt cx="1950720" cy="70723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2A0060-8B5F-4250-8B11-067373A19E05}"/>
                  </a:ext>
                </a:extLst>
              </p:cNvPr>
              <p:cNvSpPr txBox="1"/>
              <p:nvPr/>
            </p:nvSpPr>
            <p:spPr>
              <a:xfrm>
                <a:off x="1010920" y="2007715"/>
                <a:ext cx="1950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광고 영상 제작 위해 </a:t>
                </a:r>
                <a:endPara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endParaRPr>
              </a:p>
              <a:p>
                <a:pPr algn="ctr"/>
                <a:r>
                  <a: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정보 필요</a:t>
                </a: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E5D9F192-44BD-45F0-A558-874ECEBE965F}"/>
                  </a:ext>
                </a:extLst>
              </p:cNvPr>
              <p:cNvCxnSpPr>
                <a:cxnSpLocks/>
                <a:endCxn id="2" idx="2"/>
              </p:cNvCxnSpPr>
              <p:nvPr/>
            </p:nvCxnSpPr>
            <p:spPr>
              <a:xfrm flipV="1">
                <a:off x="1958191" y="1762145"/>
                <a:ext cx="7769" cy="2344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9254149-1CB3-4DDF-9E7F-4466F3700D05}"/>
                </a:ext>
              </a:extLst>
            </p:cNvPr>
            <p:cNvGrpSpPr/>
            <p:nvPr/>
          </p:nvGrpSpPr>
          <p:grpSpPr>
            <a:xfrm>
              <a:off x="770001" y="3143064"/>
              <a:ext cx="2410410" cy="1232776"/>
              <a:chOff x="770001" y="3143064"/>
              <a:chExt cx="2410410" cy="1232776"/>
            </a:xfrm>
          </p:grpSpPr>
          <p:sp>
            <p:nvSpPr>
              <p:cNvPr id="55" name="하트 54">
                <a:extLst>
                  <a:ext uri="{FF2B5EF4-FFF2-40B4-BE49-F238E27FC236}">
                    <a16:creationId xmlns:a16="http://schemas.microsoft.com/office/drawing/2014/main" id="{1AD39469-E65C-4A30-B03C-9CCEE4ECE24D}"/>
                  </a:ext>
                </a:extLst>
              </p:cNvPr>
              <p:cNvSpPr/>
              <p:nvPr/>
            </p:nvSpPr>
            <p:spPr>
              <a:xfrm>
                <a:off x="1760176" y="3143064"/>
                <a:ext cx="334185" cy="298258"/>
              </a:xfrm>
              <a:prstGeom prst="heart">
                <a:avLst/>
              </a:prstGeom>
              <a:solidFill>
                <a:srgbClr val="FF7C80"/>
              </a:solidFill>
              <a:ln>
                <a:noFill/>
              </a:ln>
              <a:effectLst>
                <a:glow rad="101600">
                  <a:srgbClr val="FF9999">
                    <a:alpha val="60000"/>
                  </a:srgbClr>
                </a:glow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                    </a:t>
                </a:r>
                <a:endParaRPr lang="ko-KR" alt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096956B-BD46-40DC-AE2C-67D35B2BC8B5}"/>
                  </a:ext>
                </a:extLst>
              </p:cNvPr>
              <p:cNvSpPr txBox="1"/>
              <p:nvPr/>
            </p:nvSpPr>
            <p:spPr>
              <a:xfrm>
                <a:off x="770001" y="3481877"/>
                <a:ext cx="2410410" cy="893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광고를 하려면 오리온에 </a:t>
                </a:r>
                <a:endPara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 대한 정보가 필요하겠지</a:t>
                </a:r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?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홈페이지에 한 번 들어가볼까</a:t>
                </a:r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Noto Sans Cond Med" panose="020B0606040504020204" pitchFamily="34"/>
                    <a:ea typeface="Noto Sans Cond Med" panose="020B0606040504020204" pitchFamily="34"/>
                    <a:cs typeface="Noto Sans Cond Med" panose="020B0606040504020204" pitchFamily="34"/>
                  </a:rPr>
                  <a:t>?</a:t>
                </a:r>
                <a:endPara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ond Med" panose="020B0606040504020204" pitchFamily="34"/>
                  <a:ea typeface="가나초콜릿" panose="020B0600000101010101" pitchFamily="50" charset="-127"/>
                  <a:cs typeface="Noto Sans Cond Med" panose="020B0606040504020204" pitchFamily="34"/>
                </a:endParaRPr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6A662B1-8C3B-46E2-8A1A-400F42920B91}"/>
              </a:ext>
            </a:extLst>
          </p:cNvPr>
          <p:cNvGrpSpPr/>
          <p:nvPr/>
        </p:nvGrpSpPr>
        <p:grpSpPr>
          <a:xfrm>
            <a:off x="3097325" y="1762351"/>
            <a:ext cx="2998675" cy="4986898"/>
            <a:chOff x="3097325" y="1762351"/>
            <a:chExt cx="2998675" cy="498689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DBE6737-4696-4209-B523-038BB24CBBE6}"/>
                </a:ext>
              </a:extLst>
            </p:cNvPr>
            <p:cNvGrpSpPr/>
            <p:nvPr/>
          </p:nvGrpSpPr>
          <p:grpSpPr>
            <a:xfrm>
              <a:off x="3341877" y="1762351"/>
              <a:ext cx="1950720" cy="718206"/>
              <a:chOff x="3341877" y="1762351"/>
              <a:chExt cx="1950720" cy="718206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DC61C1-15A2-4C55-8D4E-B725FAE8A2D0}"/>
                  </a:ext>
                </a:extLst>
              </p:cNvPr>
              <p:cNvSpPr txBox="1"/>
              <p:nvPr/>
            </p:nvSpPr>
            <p:spPr>
              <a:xfrm>
                <a:off x="3341877" y="2018892"/>
                <a:ext cx="1950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정보 얻기 위해</a:t>
                </a:r>
                <a:endPara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endParaRPr>
              </a:p>
              <a:p>
                <a:pPr algn="ctr"/>
                <a:r>
                  <a: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메뉴 선택</a:t>
                </a: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3E294BEE-9418-4021-B519-89029F9C52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9201" y="1762351"/>
                <a:ext cx="7769" cy="2344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39ACDB6-B9CF-4016-990D-03489A99D579}"/>
                </a:ext>
              </a:extLst>
            </p:cNvPr>
            <p:cNvGrpSpPr/>
            <p:nvPr/>
          </p:nvGrpSpPr>
          <p:grpSpPr>
            <a:xfrm>
              <a:off x="3097325" y="5807405"/>
              <a:ext cx="2998675" cy="941844"/>
              <a:chOff x="2990091" y="5681207"/>
              <a:chExt cx="2998675" cy="941844"/>
            </a:xfrm>
          </p:grpSpPr>
          <p:sp>
            <p:nvSpPr>
              <p:cNvPr id="59" name="하트 58">
                <a:extLst>
                  <a:ext uri="{FF2B5EF4-FFF2-40B4-BE49-F238E27FC236}">
                    <a16:creationId xmlns:a16="http://schemas.microsoft.com/office/drawing/2014/main" id="{127EDAC0-93D0-472A-A079-4F03203C6FC5}"/>
                  </a:ext>
                </a:extLst>
              </p:cNvPr>
              <p:cNvSpPr/>
              <p:nvPr/>
            </p:nvSpPr>
            <p:spPr>
              <a:xfrm>
                <a:off x="4293543" y="5681207"/>
                <a:ext cx="334185" cy="298258"/>
              </a:xfrm>
              <a:prstGeom prst="heart">
                <a:avLst/>
              </a:prstGeom>
              <a:solidFill>
                <a:srgbClr val="FF7C80"/>
              </a:solidFill>
              <a:ln>
                <a:noFill/>
              </a:ln>
              <a:effectLst>
                <a:glow rad="101600">
                  <a:srgbClr val="FF9999">
                    <a:alpha val="60000"/>
                  </a:srgbClr>
                </a:glow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                    </a:t>
                </a:r>
                <a:endParaRPr lang="ko-KR" alt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3BF54F1-E8E8-4E21-A48F-79C6C67937B8}"/>
                  </a:ext>
                </a:extLst>
              </p:cNvPr>
              <p:cNvSpPr txBox="1"/>
              <p:nvPr/>
            </p:nvSpPr>
            <p:spPr>
              <a:xfrm>
                <a:off x="2990091" y="6006087"/>
                <a:ext cx="2998675" cy="616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과자 정보가 알고 싶은데</a:t>
                </a:r>
                <a:endPara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메뉴가 너무 많아서 뭘 눌러야 할지 </a:t>
                </a:r>
                <a:r>
                  <a:rPr lang="ko-KR" altLang="en-US" sz="1200" dirty="0" err="1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모르겟어</a:t>
                </a:r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;;;</a:t>
                </a:r>
                <a:endPara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ond Med" panose="020B0606040504020204" pitchFamily="34"/>
                  <a:ea typeface="가나초콜릿" panose="020B0600000101010101" pitchFamily="50" charset="-127"/>
                  <a:cs typeface="Noto Sans Cond Med" panose="020B0606040504020204" pitchFamily="34"/>
                </a:endParaRPr>
              </a:p>
            </p:txBody>
          </p: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6317930-4C8A-4A96-AFEB-0F06F5570DDC}"/>
              </a:ext>
            </a:extLst>
          </p:cNvPr>
          <p:cNvGrpSpPr/>
          <p:nvPr/>
        </p:nvGrpSpPr>
        <p:grpSpPr>
          <a:xfrm>
            <a:off x="3708382" y="1782769"/>
            <a:ext cx="2939812" cy="2315880"/>
            <a:chOff x="3708382" y="1782769"/>
            <a:chExt cx="2939812" cy="231588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9400B25-ECF4-40C5-89DC-0B3CB3CA784B}"/>
                </a:ext>
              </a:extLst>
            </p:cNvPr>
            <p:cNvGrpSpPr/>
            <p:nvPr/>
          </p:nvGrpSpPr>
          <p:grpSpPr>
            <a:xfrm>
              <a:off x="4697474" y="1782769"/>
              <a:ext cx="1950720" cy="727042"/>
              <a:chOff x="4697474" y="1782769"/>
              <a:chExt cx="1950720" cy="72704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90CCA0-D2C6-4D26-A59B-3AD706CDD266}"/>
                  </a:ext>
                </a:extLst>
              </p:cNvPr>
              <p:cNvSpPr txBox="1"/>
              <p:nvPr/>
            </p:nvSpPr>
            <p:spPr>
              <a:xfrm>
                <a:off x="4697474" y="2048146"/>
                <a:ext cx="1950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정보 정리 </a:t>
                </a:r>
                <a:endPara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endParaRPr>
              </a:p>
              <a:p>
                <a:pPr algn="ctr"/>
                <a:r>
                  <a: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컨텐츠</a:t>
                </a:r>
              </a:p>
            </p:txBody>
          </p: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A5E1DCDF-FDE2-4061-8C80-33CA6482B2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1574" y="1782769"/>
                <a:ext cx="7769" cy="2344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56AF428-3133-47DE-9935-137CD0EDA9AC}"/>
                </a:ext>
              </a:extLst>
            </p:cNvPr>
            <p:cNvGrpSpPr/>
            <p:nvPr/>
          </p:nvGrpSpPr>
          <p:grpSpPr>
            <a:xfrm>
              <a:off x="3708382" y="3148866"/>
              <a:ext cx="2410410" cy="949783"/>
              <a:chOff x="3708382" y="3148866"/>
              <a:chExt cx="2410410" cy="949783"/>
            </a:xfrm>
          </p:grpSpPr>
          <p:sp>
            <p:nvSpPr>
              <p:cNvPr id="60" name="하트 59">
                <a:extLst>
                  <a:ext uri="{FF2B5EF4-FFF2-40B4-BE49-F238E27FC236}">
                    <a16:creationId xmlns:a16="http://schemas.microsoft.com/office/drawing/2014/main" id="{5FB82F1C-C468-4FED-B483-562BC01BB62C}"/>
                  </a:ext>
                </a:extLst>
              </p:cNvPr>
              <p:cNvSpPr/>
              <p:nvPr/>
            </p:nvSpPr>
            <p:spPr>
              <a:xfrm>
                <a:off x="4746494" y="3148866"/>
                <a:ext cx="334185" cy="298258"/>
              </a:xfrm>
              <a:prstGeom prst="heart">
                <a:avLst/>
              </a:prstGeom>
              <a:solidFill>
                <a:srgbClr val="FF7C80"/>
              </a:solidFill>
              <a:ln>
                <a:noFill/>
              </a:ln>
              <a:effectLst>
                <a:glow rad="101600">
                  <a:srgbClr val="FF9999">
                    <a:alpha val="60000"/>
                  </a:srgbClr>
                </a:glow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                    </a:t>
                </a:r>
                <a:endParaRPr lang="ko-KR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399281D-2177-4FE3-9624-5CDEB159F030}"/>
                  </a:ext>
                </a:extLst>
              </p:cNvPr>
              <p:cNvSpPr txBox="1"/>
              <p:nvPr/>
            </p:nvSpPr>
            <p:spPr>
              <a:xfrm>
                <a:off x="3708382" y="3481877"/>
                <a:ext cx="2410410" cy="61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제품 나열은 </a:t>
                </a:r>
                <a:endPara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보기 편한 것 같아</a:t>
                </a:r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!!</a:t>
                </a:r>
                <a:endPara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ond Med" panose="020B0606040504020204" pitchFamily="34"/>
                  <a:ea typeface="가나초콜릿" panose="020B0600000101010101" pitchFamily="50" charset="-127"/>
                  <a:cs typeface="Noto Sans Cond Med" panose="020B0606040504020204" pitchFamily="34"/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12A9375-C6B1-443F-A701-BAFB2F3F7220}"/>
              </a:ext>
            </a:extLst>
          </p:cNvPr>
          <p:cNvGrpSpPr/>
          <p:nvPr/>
        </p:nvGrpSpPr>
        <p:grpSpPr>
          <a:xfrm>
            <a:off x="5322402" y="3121031"/>
            <a:ext cx="2410410" cy="1225555"/>
            <a:chOff x="5322402" y="3121031"/>
            <a:chExt cx="2410410" cy="1225555"/>
          </a:xfrm>
        </p:grpSpPr>
        <p:sp>
          <p:nvSpPr>
            <p:cNvPr id="61" name="하트 60">
              <a:extLst>
                <a:ext uri="{FF2B5EF4-FFF2-40B4-BE49-F238E27FC236}">
                  <a16:creationId xmlns:a16="http://schemas.microsoft.com/office/drawing/2014/main" id="{7A8540B9-043F-45EC-807E-C2FF0E618501}"/>
                </a:ext>
              </a:extLst>
            </p:cNvPr>
            <p:cNvSpPr/>
            <p:nvPr/>
          </p:nvSpPr>
          <p:spPr>
            <a:xfrm>
              <a:off x="6359206" y="3121031"/>
              <a:ext cx="334185" cy="298258"/>
            </a:xfrm>
            <a:prstGeom prst="heart">
              <a:avLst/>
            </a:prstGeom>
            <a:solidFill>
              <a:srgbClr val="FF7C80"/>
            </a:solidFill>
            <a:ln>
              <a:noFill/>
            </a:ln>
            <a:effectLst>
              <a:glow rad="101600">
                <a:srgbClr val="FF9999">
                  <a:alpha val="60000"/>
                </a:srgbClr>
              </a:glow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                   </a:t>
              </a:r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3228BE8-C57B-46DD-8973-281530400E98}"/>
                </a:ext>
              </a:extLst>
            </p:cNvPr>
            <p:cNvSpPr txBox="1"/>
            <p:nvPr/>
          </p:nvSpPr>
          <p:spPr>
            <a:xfrm>
              <a:off x="5322402" y="3452623"/>
              <a:ext cx="2410410" cy="89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신메뉴만 볼 수 있게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ond Med" panose="020B06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정리해 놓은 것도 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ond Med" panose="020B06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나쁘지 않군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!!</a:t>
              </a:r>
              <a:endParaRPr lang="ko-KR" altLang="en-US" sz="1200" dirty="0">
                <a:solidFill>
                  <a:schemeClr val="bg2">
                    <a:lumMod val="25000"/>
                  </a:schemeClr>
                </a:solidFill>
                <a:latin typeface="Noto Sans Cond Med" panose="020B0606040504020204" pitchFamily="34"/>
                <a:ea typeface="가나초콜릿" panose="020B0600000101010101" pitchFamily="50" charset="-127"/>
                <a:cs typeface="Noto Sans Cond Med" panose="020B0606040504020204" pitchFamily="34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66B69BF4-8423-461D-98D7-3BE83F662E8F}"/>
              </a:ext>
            </a:extLst>
          </p:cNvPr>
          <p:cNvGrpSpPr/>
          <p:nvPr/>
        </p:nvGrpSpPr>
        <p:grpSpPr>
          <a:xfrm>
            <a:off x="5863261" y="1762146"/>
            <a:ext cx="2645666" cy="4876176"/>
            <a:chOff x="5863261" y="1762146"/>
            <a:chExt cx="2645666" cy="487617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437A5A-20AA-4F42-970A-8A96C52790A5}"/>
                </a:ext>
              </a:extLst>
            </p:cNvPr>
            <p:cNvGrpSpPr/>
            <p:nvPr/>
          </p:nvGrpSpPr>
          <p:grpSpPr>
            <a:xfrm>
              <a:off x="6558207" y="1762146"/>
              <a:ext cx="1950720" cy="718411"/>
              <a:chOff x="6558207" y="1762146"/>
              <a:chExt cx="1950720" cy="718411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A662219-8E38-4512-BC87-35C9DB661688}"/>
                  </a:ext>
                </a:extLst>
              </p:cNvPr>
              <p:cNvSpPr txBox="1"/>
              <p:nvPr/>
            </p:nvSpPr>
            <p:spPr>
              <a:xfrm>
                <a:off x="6558207" y="2018892"/>
                <a:ext cx="1950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정보에 대한</a:t>
                </a:r>
                <a:endPara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endParaRPr>
              </a:p>
              <a:p>
                <a:pPr algn="ctr"/>
                <a:r>
                  <a: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상세 페이지</a:t>
                </a:r>
              </a:p>
            </p:txBody>
          </p: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D123A996-D5A3-40CF-AF50-24731B0B64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3567" y="1762146"/>
                <a:ext cx="7769" cy="2344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EA6CC34-7C85-457D-986A-C700B7E5725F}"/>
                </a:ext>
              </a:extLst>
            </p:cNvPr>
            <p:cNvGrpSpPr/>
            <p:nvPr/>
          </p:nvGrpSpPr>
          <p:grpSpPr>
            <a:xfrm>
              <a:off x="5863261" y="5681207"/>
              <a:ext cx="2410410" cy="957115"/>
              <a:chOff x="5863261" y="5681207"/>
              <a:chExt cx="2410410" cy="957115"/>
            </a:xfrm>
          </p:grpSpPr>
          <p:sp>
            <p:nvSpPr>
              <p:cNvPr id="62" name="하트 61">
                <a:extLst>
                  <a:ext uri="{FF2B5EF4-FFF2-40B4-BE49-F238E27FC236}">
                    <a16:creationId xmlns:a16="http://schemas.microsoft.com/office/drawing/2014/main" id="{1A91BAB5-5EC5-4A81-8530-220F5E85BCD6}"/>
                  </a:ext>
                </a:extLst>
              </p:cNvPr>
              <p:cNvSpPr/>
              <p:nvPr/>
            </p:nvSpPr>
            <p:spPr>
              <a:xfrm>
                <a:off x="6901373" y="5681207"/>
                <a:ext cx="334185" cy="298258"/>
              </a:xfrm>
              <a:prstGeom prst="heart">
                <a:avLst/>
              </a:prstGeom>
              <a:solidFill>
                <a:srgbClr val="FF7C80"/>
              </a:solidFill>
              <a:ln>
                <a:noFill/>
              </a:ln>
              <a:effectLst>
                <a:glow rad="101600">
                  <a:srgbClr val="FF9999">
                    <a:alpha val="60000"/>
                  </a:srgbClr>
                </a:glow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                    </a:t>
                </a:r>
                <a:endParaRPr lang="ko-KR" altLang="en-US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D0B972E-9A4B-488D-B4B8-84B7F5B8DD90}"/>
                  </a:ext>
                </a:extLst>
              </p:cNvPr>
              <p:cNvSpPr txBox="1"/>
              <p:nvPr/>
            </p:nvSpPr>
            <p:spPr>
              <a:xfrm>
                <a:off x="5863261" y="6021550"/>
                <a:ext cx="2410410" cy="61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과자에 대한 </a:t>
                </a:r>
                <a:endPara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설명이 너무 부족해</a:t>
                </a:r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!!</a:t>
                </a:r>
                <a:endPara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ond Med" panose="020B0606040504020204" pitchFamily="34"/>
                  <a:ea typeface="가나초콜릿" panose="020B0600000101010101" pitchFamily="50" charset="-127"/>
                  <a:cs typeface="Noto Sans Cond Med" panose="020B0606040504020204" pitchFamily="34"/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8635541-6A48-4A9F-BA8C-3D0475DB21EB}"/>
              </a:ext>
            </a:extLst>
          </p:cNvPr>
          <p:cNvGrpSpPr/>
          <p:nvPr/>
        </p:nvGrpSpPr>
        <p:grpSpPr>
          <a:xfrm>
            <a:off x="6901373" y="4496963"/>
            <a:ext cx="2410410" cy="989046"/>
            <a:chOff x="6901373" y="4496963"/>
            <a:chExt cx="2410410" cy="989046"/>
          </a:xfrm>
        </p:grpSpPr>
        <p:sp>
          <p:nvSpPr>
            <p:cNvPr id="78" name="하트 77">
              <a:extLst>
                <a:ext uri="{FF2B5EF4-FFF2-40B4-BE49-F238E27FC236}">
                  <a16:creationId xmlns:a16="http://schemas.microsoft.com/office/drawing/2014/main" id="{EF4BDB8B-C5D9-4174-AAFC-54E24C1D2B44}"/>
                </a:ext>
              </a:extLst>
            </p:cNvPr>
            <p:cNvSpPr/>
            <p:nvPr/>
          </p:nvSpPr>
          <p:spPr>
            <a:xfrm>
              <a:off x="7939486" y="4496963"/>
              <a:ext cx="334185" cy="298258"/>
            </a:xfrm>
            <a:prstGeom prst="heart">
              <a:avLst/>
            </a:prstGeom>
            <a:solidFill>
              <a:srgbClr val="FF7C80"/>
            </a:solidFill>
            <a:ln>
              <a:noFill/>
            </a:ln>
            <a:effectLst>
              <a:glow rad="101600">
                <a:srgbClr val="FF9999">
                  <a:alpha val="60000"/>
                </a:srgbClr>
              </a:glow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                   </a:t>
              </a:r>
              <a:endParaRPr lang="ko-KR" alt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5A60D5-9280-4A21-9913-F94BF0998931}"/>
                </a:ext>
              </a:extLst>
            </p:cNvPr>
            <p:cNvSpPr txBox="1"/>
            <p:nvPr/>
          </p:nvSpPr>
          <p:spPr>
            <a:xfrm>
              <a:off x="6901373" y="4869237"/>
              <a:ext cx="2410410" cy="616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제품에 대한 설명은 부족하면서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ond Med" panose="020B06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기업과 주가 소개는 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괜찮잖아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?</a:t>
              </a:r>
              <a:endParaRPr lang="ko-KR" altLang="en-US" sz="1200" dirty="0">
                <a:solidFill>
                  <a:schemeClr val="bg2">
                    <a:lumMod val="25000"/>
                  </a:schemeClr>
                </a:solidFill>
                <a:latin typeface="Noto Sans Cond Med" panose="020B0606040504020204" pitchFamily="34"/>
                <a:ea typeface="가나초콜릿" panose="020B0600000101010101" pitchFamily="50" charset="-127"/>
                <a:cs typeface="Noto Sans Cond Med" panose="020B0606040504020204" pitchFamily="34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0FF4CE0-97A5-438B-A541-1803E02C828D}"/>
              </a:ext>
            </a:extLst>
          </p:cNvPr>
          <p:cNvGrpSpPr/>
          <p:nvPr/>
        </p:nvGrpSpPr>
        <p:grpSpPr>
          <a:xfrm>
            <a:off x="8213114" y="5679613"/>
            <a:ext cx="2410410" cy="982990"/>
            <a:chOff x="8213114" y="5679613"/>
            <a:chExt cx="2410410" cy="982990"/>
          </a:xfrm>
        </p:grpSpPr>
        <p:sp>
          <p:nvSpPr>
            <p:cNvPr id="79" name="하트 78">
              <a:extLst>
                <a:ext uri="{FF2B5EF4-FFF2-40B4-BE49-F238E27FC236}">
                  <a16:creationId xmlns:a16="http://schemas.microsoft.com/office/drawing/2014/main" id="{EB2AD4B4-575A-44BD-9B3F-1865A705F9D7}"/>
                </a:ext>
              </a:extLst>
            </p:cNvPr>
            <p:cNvSpPr/>
            <p:nvPr/>
          </p:nvSpPr>
          <p:spPr>
            <a:xfrm>
              <a:off x="9251227" y="5679613"/>
              <a:ext cx="334185" cy="298258"/>
            </a:xfrm>
            <a:prstGeom prst="heart">
              <a:avLst/>
            </a:prstGeom>
            <a:solidFill>
              <a:srgbClr val="FF7C80"/>
            </a:solidFill>
            <a:ln>
              <a:noFill/>
            </a:ln>
            <a:effectLst>
              <a:glow rad="101600">
                <a:srgbClr val="FF9999">
                  <a:alpha val="60000"/>
                </a:srgbClr>
              </a:glow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                   </a:t>
              </a:r>
              <a:endParaRPr lang="ko-KR" alt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E298264-E5A5-4F11-BADE-50366F5957B4}"/>
                </a:ext>
              </a:extLst>
            </p:cNvPr>
            <p:cNvSpPr txBox="1"/>
            <p:nvPr/>
          </p:nvSpPr>
          <p:spPr>
            <a:xfrm>
              <a:off x="8213114" y="6045639"/>
              <a:ext cx="2410410" cy="616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각 메뉴마다 정보 설명 방식이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ond Med" panose="020B06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 중구난방이네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;;</a:t>
              </a:r>
              <a:endParaRPr lang="ko-KR" altLang="en-US" sz="1200" dirty="0">
                <a:solidFill>
                  <a:schemeClr val="bg2">
                    <a:lumMod val="25000"/>
                  </a:schemeClr>
                </a:solidFill>
                <a:latin typeface="Noto Sans Cond Med" panose="020B0606040504020204" pitchFamily="34"/>
                <a:ea typeface="가나초콜릿" panose="020B0600000101010101" pitchFamily="50" charset="-127"/>
                <a:cs typeface="Noto Sans Cond Med" panose="020B0606040504020204" pitchFamily="34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0688F44-DD31-46BF-B3FD-C41E3AF322A8}"/>
              </a:ext>
            </a:extLst>
          </p:cNvPr>
          <p:cNvGrpSpPr/>
          <p:nvPr/>
        </p:nvGrpSpPr>
        <p:grpSpPr>
          <a:xfrm>
            <a:off x="9331824" y="1762144"/>
            <a:ext cx="2859496" cy="4222789"/>
            <a:chOff x="9331824" y="1762144"/>
            <a:chExt cx="2859496" cy="422278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D76346-016F-4DDC-AC69-5BA828CB56D7}"/>
                </a:ext>
              </a:extLst>
            </p:cNvPr>
            <p:cNvGrpSpPr/>
            <p:nvPr/>
          </p:nvGrpSpPr>
          <p:grpSpPr>
            <a:xfrm>
              <a:off x="9331824" y="1762144"/>
              <a:ext cx="1950720" cy="526483"/>
              <a:chOff x="9331824" y="1762144"/>
              <a:chExt cx="1950720" cy="52648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67E632E-3EFC-43E0-854A-F1D9F2DE9513}"/>
                  </a:ext>
                </a:extLst>
              </p:cNvPr>
              <p:cNvSpPr txBox="1"/>
              <p:nvPr/>
            </p:nvSpPr>
            <p:spPr>
              <a:xfrm>
                <a:off x="9331824" y="2011628"/>
                <a:ext cx="19507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원하는 정보 찾기 어려움</a:t>
                </a:r>
              </a:p>
            </p:txBody>
          </p: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5BC4AC44-1784-4631-BF5E-40F84BB6BBB3}"/>
                  </a:ext>
                </a:extLst>
              </p:cNvPr>
              <p:cNvCxnSpPr>
                <a:cxnSpLocks/>
                <a:stCxn id="52" idx="0"/>
                <a:endCxn id="41" idx="2"/>
              </p:cNvCxnSpPr>
              <p:nvPr/>
            </p:nvCxnSpPr>
            <p:spPr>
              <a:xfrm flipV="1">
                <a:off x="10307184" y="1762144"/>
                <a:ext cx="10296" cy="24948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하트 79">
              <a:extLst>
                <a:ext uri="{FF2B5EF4-FFF2-40B4-BE49-F238E27FC236}">
                  <a16:creationId xmlns:a16="http://schemas.microsoft.com/office/drawing/2014/main" id="{BED4F535-5033-41E4-BB05-67DDBA6A5D60}"/>
                </a:ext>
              </a:extLst>
            </p:cNvPr>
            <p:cNvSpPr/>
            <p:nvPr/>
          </p:nvSpPr>
          <p:spPr>
            <a:xfrm>
              <a:off x="10986115" y="5686675"/>
              <a:ext cx="334185" cy="298258"/>
            </a:xfrm>
            <a:prstGeom prst="heart">
              <a:avLst/>
            </a:prstGeom>
            <a:solidFill>
              <a:srgbClr val="FF7C80"/>
            </a:solidFill>
            <a:ln>
              <a:noFill/>
            </a:ln>
            <a:effectLst>
              <a:glow rad="101600">
                <a:srgbClr val="FF9999">
                  <a:alpha val="60000"/>
                </a:srgbClr>
              </a:glow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                   </a:t>
              </a:r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50C489A-BFE7-413C-920C-9778C7BC3956}"/>
                </a:ext>
              </a:extLst>
            </p:cNvPr>
            <p:cNvSpPr txBox="1"/>
            <p:nvPr/>
          </p:nvSpPr>
          <p:spPr>
            <a:xfrm>
              <a:off x="9780910" y="4579424"/>
              <a:ext cx="2410410" cy="893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생각보다 정보도 부족하고 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ond Med" panose="020B06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페이지 구성도 빈약하네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..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다른 곳에서 더 </a:t>
              </a:r>
              <a:r>
                <a:rPr lang="ko-KR" altLang="en-US" sz="1200" b="1" dirty="0" err="1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찾아봐야겟다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rPr>
                <a:t>...</a:t>
              </a:r>
              <a:endParaRPr lang="ko-KR" altLang="en-US" sz="1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ond Med" panose="020B0606040504020204" pitchFamily="34"/>
                <a:ea typeface="가나초콜릿" panose="020B0600000101010101" pitchFamily="50" charset="-127"/>
                <a:cs typeface="Noto Sans Cond Med" panose="020B0606040504020204" pitchFamily="34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F681AD4-F83A-4223-A33F-17DDAB7FC3ED}"/>
              </a:ext>
            </a:extLst>
          </p:cNvPr>
          <p:cNvGrpSpPr/>
          <p:nvPr/>
        </p:nvGrpSpPr>
        <p:grpSpPr>
          <a:xfrm>
            <a:off x="2079018" y="1762145"/>
            <a:ext cx="2410410" cy="3753118"/>
            <a:chOff x="2079018" y="1762145"/>
            <a:chExt cx="2410410" cy="375311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A87C74-9615-485B-8A07-37CB7CD51F1F}"/>
                </a:ext>
              </a:extLst>
            </p:cNvPr>
            <p:cNvGrpSpPr/>
            <p:nvPr/>
          </p:nvGrpSpPr>
          <p:grpSpPr>
            <a:xfrm>
              <a:off x="2282971" y="1762145"/>
              <a:ext cx="1950720" cy="710549"/>
              <a:chOff x="2282971" y="1762145"/>
              <a:chExt cx="1950720" cy="71054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F06E8AF-ED1F-446F-BAB9-E6EE8BE73301}"/>
                  </a:ext>
                </a:extLst>
              </p:cNvPr>
              <p:cNvSpPr txBox="1"/>
              <p:nvPr/>
            </p:nvSpPr>
            <p:spPr>
              <a:xfrm>
                <a:off x="2282971" y="2011029"/>
                <a:ext cx="1950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사이트 검색 </a:t>
                </a:r>
                <a:endPara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endParaRPr>
              </a:p>
              <a:p>
                <a:pPr algn="ctr"/>
                <a:r>
                  <a: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메인 페이지 접속</a:t>
                </a:r>
              </a:p>
            </p:txBody>
          </p: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557A67BE-CE7E-4FF2-8BCE-FB8249CF66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1805" y="1762145"/>
                <a:ext cx="7769" cy="2344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CD3D29E-2D54-4CA7-A027-6F2E9F040D7B}"/>
                </a:ext>
              </a:extLst>
            </p:cNvPr>
            <p:cNvGrpSpPr/>
            <p:nvPr/>
          </p:nvGrpSpPr>
          <p:grpSpPr>
            <a:xfrm>
              <a:off x="2079018" y="4496963"/>
              <a:ext cx="2410410" cy="1018300"/>
              <a:chOff x="2079018" y="4496963"/>
              <a:chExt cx="2410410" cy="101830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1EEB575-FE38-48F4-9579-DEE726BF2A3D}"/>
                  </a:ext>
                </a:extLst>
              </p:cNvPr>
              <p:cNvSpPr txBox="1"/>
              <p:nvPr/>
            </p:nvSpPr>
            <p:spPr>
              <a:xfrm>
                <a:off x="2079018" y="4898491"/>
                <a:ext cx="2410410" cy="61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홈페이지가 다른 홈페이지에 비해</a:t>
                </a:r>
                <a:endPara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ond Med" panose="020B06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 err="1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올드하고</a:t>
                </a: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 보기가 힘드네</a:t>
                </a:r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cs typeface="Noto Sans Cond Med" panose="020B0606040504020204" pitchFamily="34"/>
                  </a:rPr>
                  <a:t>…</a:t>
                </a:r>
                <a:endPara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Noto Sans Cond Med" panose="020B0606040504020204" pitchFamily="34"/>
                  <a:ea typeface="가나초콜릿" panose="020B0600000101010101" pitchFamily="50" charset="-127"/>
                  <a:cs typeface="Noto Sans Cond Med" panose="020B0606040504020204" pitchFamily="34"/>
                </a:endParaRPr>
              </a:p>
            </p:txBody>
          </p:sp>
          <p:sp>
            <p:nvSpPr>
              <p:cNvPr id="58" name="하트 57">
                <a:extLst>
                  <a:ext uri="{FF2B5EF4-FFF2-40B4-BE49-F238E27FC236}">
                    <a16:creationId xmlns:a16="http://schemas.microsoft.com/office/drawing/2014/main" id="{09C57092-8418-4501-888D-E59CDC244330}"/>
                  </a:ext>
                </a:extLst>
              </p:cNvPr>
              <p:cNvSpPr/>
              <p:nvPr/>
            </p:nvSpPr>
            <p:spPr>
              <a:xfrm>
                <a:off x="3128732" y="4496963"/>
                <a:ext cx="334185" cy="298258"/>
              </a:xfrm>
              <a:prstGeom prst="heart">
                <a:avLst/>
              </a:prstGeom>
              <a:solidFill>
                <a:srgbClr val="FF7C80"/>
              </a:solidFill>
              <a:ln>
                <a:noFill/>
              </a:ln>
              <a:effectLst>
                <a:glow rad="101600">
                  <a:srgbClr val="FF9999">
                    <a:alpha val="60000"/>
                  </a:srgbClr>
                </a:glow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                    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86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모서리가 접힌 도형 23">
            <a:extLst>
              <a:ext uri="{FF2B5EF4-FFF2-40B4-BE49-F238E27FC236}">
                <a16:creationId xmlns:a16="http://schemas.microsoft.com/office/drawing/2014/main" id="{CAC02D71-656A-45E5-A888-CFDBFFE50F7A}"/>
              </a:ext>
            </a:extLst>
          </p:cNvPr>
          <p:cNvSpPr/>
          <p:nvPr/>
        </p:nvSpPr>
        <p:spPr>
          <a:xfrm>
            <a:off x="0" y="0"/>
            <a:ext cx="5089609" cy="6858000"/>
          </a:xfrm>
          <a:prstGeom prst="foldedCorner">
            <a:avLst/>
          </a:prstGeom>
          <a:solidFill>
            <a:srgbClr val="FF999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F3EBE5-A884-4BFC-ACFC-95FCA0A8F2A7}"/>
              </a:ext>
            </a:extLst>
          </p:cNvPr>
          <p:cNvSpPr txBox="1"/>
          <p:nvPr/>
        </p:nvSpPr>
        <p:spPr>
          <a:xfrm>
            <a:off x="1137106" y="4491495"/>
            <a:ext cx="2694969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이름 </a:t>
            </a:r>
            <a:r>
              <a:rPr lang="en-US" altLang="ko-KR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: </a:t>
            </a:r>
            <a:r>
              <a:rPr lang="ko-KR" altLang="en-US" spc="300" dirty="0" err="1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김아재</a:t>
            </a:r>
            <a:r>
              <a:rPr lang="ko-KR" altLang="en-US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 </a:t>
            </a:r>
            <a:endParaRPr lang="en-US" altLang="ko-KR" spc="300" dirty="0">
              <a:solidFill>
                <a:schemeClr val="bg1"/>
              </a:solidFill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나이 </a:t>
            </a:r>
            <a:r>
              <a:rPr lang="en-US" altLang="ko-KR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: 50</a:t>
            </a:r>
            <a:r>
              <a:rPr lang="ko-KR" altLang="en-US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세</a:t>
            </a:r>
            <a:endParaRPr lang="en-US" altLang="ko-KR" spc="300" dirty="0">
              <a:solidFill>
                <a:schemeClr val="bg1"/>
              </a:solidFill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직업 </a:t>
            </a:r>
            <a:r>
              <a:rPr lang="en-US" altLang="ko-KR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: </a:t>
            </a:r>
            <a:r>
              <a:rPr lang="ko-KR" altLang="en-US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중소기업 과장</a:t>
            </a:r>
            <a:endParaRPr lang="en-US" altLang="ko-KR" spc="300" dirty="0">
              <a:solidFill>
                <a:schemeClr val="bg1"/>
              </a:solidFill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월급 </a:t>
            </a:r>
            <a:r>
              <a:rPr lang="en-US" altLang="ko-KR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: </a:t>
            </a:r>
            <a:r>
              <a:rPr lang="ko-KR" altLang="en-US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 </a:t>
            </a:r>
            <a:r>
              <a:rPr lang="en-US" altLang="ko-KR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400</a:t>
            </a:r>
            <a:r>
              <a:rPr lang="ko-KR" altLang="en-US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만원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BE73CA-1CAE-43F5-95E7-E9B303186F2C}"/>
              </a:ext>
            </a:extLst>
          </p:cNvPr>
          <p:cNvSpPr txBox="1"/>
          <p:nvPr/>
        </p:nvSpPr>
        <p:spPr>
          <a:xfrm>
            <a:off x="5316076" y="288757"/>
            <a:ext cx="269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성격 및 특징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5A5DE1-51EC-491F-8392-A43C6D3C9FBA}"/>
              </a:ext>
            </a:extLst>
          </p:cNvPr>
          <p:cNvSpPr txBox="1"/>
          <p:nvPr/>
        </p:nvSpPr>
        <p:spPr>
          <a:xfrm>
            <a:off x="5316076" y="2081479"/>
            <a:ext cx="269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스토리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A359AC-719D-4634-B9C8-2B663C8450C8}"/>
              </a:ext>
            </a:extLst>
          </p:cNvPr>
          <p:cNvSpPr txBox="1"/>
          <p:nvPr/>
        </p:nvSpPr>
        <p:spPr>
          <a:xfrm>
            <a:off x="5322621" y="4626883"/>
            <a:ext cx="269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니즈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321A6C-F297-4C4E-8F50-0683DE4EA548}"/>
              </a:ext>
            </a:extLst>
          </p:cNvPr>
          <p:cNvSpPr txBox="1"/>
          <p:nvPr/>
        </p:nvSpPr>
        <p:spPr>
          <a:xfrm>
            <a:off x="5316076" y="670793"/>
            <a:ext cx="6875924" cy="13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같은 회사에서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 이상 일할 정도로 성실하고 안정을 추구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소심하지만 자존심은 있어서 하고자 하는 말이 있으면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비꼬아서라도 말하는 편 아내와 자식들에게 잡혀 삶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퇴근 후 맥주 한잔 하며 야구보는 것이 낙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805912-C3BB-417F-B6D3-59C7C2081839}"/>
              </a:ext>
            </a:extLst>
          </p:cNvPr>
          <p:cNvSpPr txBox="1"/>
          <p:nvPr/>
        </p:nvSpPr>
        <p:spPr>
          <a:xfrm>
            <a:off x="5316076" y="2499377"/>
            <a:ext cx="6875924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코로나로 인해 주식 붐이 불자 주변에서 다 주식을 하기 시작함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아내와 고등학생 자식들도 주식 좀 해서 돈 좀 벌어보라며 잔소리 하기 시작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예전부터 관심은 있었지만 잘 알지도 못하고 두려운 마음이 들어서 쉽사리 도전하지 못 했지만 투자 방법이 점 차 쉬워지고 있어서 하기로 결정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그러다 코로나로 인해 주가가 오르고 있는  제과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업계쪽으로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눈을 돌리게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되서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오리온 홈페이지에 들어가서 오리온에 대해 알아보기로 함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CCCD0B-00C5-48A6-8859-0CAE469BC55E}"/>
              </a:ext>
            </a:extLst>
          </p:cNvPr>
          <p:cNvSpPr txBox="1"/>
          <p:nvPr/>
        </p:nvSpPr>
        <p:spPr>
          <a:xfrm>
            <a:off x="5316076" y="5084800"/>
            <a:ext cx="6875924" cy="107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제품 설명은 부족하긴 하지만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IR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정보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기업활동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는 나쁘지 않게 정리되어 있어 주식을 구매할 생각을 가진 입장에선 흡족함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홈페이지에서 홍보가 제대로 되지 않는 것 같아 주식 구매를 망설이게 됨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9CB47-E39E-44BD-A6BC-1E283C09AD23}"/>
              </a:ext>
            </a:extLst>
          </p:cNvPr>
          <p:cNvSpPr txBox="1"/>
          <p:nvPr/>
        </p:nvSpPr>
        <p:spPr>
          <a:xfrm>
            <a:off x="989863" y="646803"/>
            <a:ext cx="274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페르소나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180C9C-CFF3-442D-8AC0-E0D2BDE21F61}"/>
              </a:ext>
            </a:extLst>
          </p:cNvPr>
          <p:cNvSpPr txBox="1"/>
          <p:nvPr/>
        </p:nvSpPr>
        <p:spPr>
          <a:xfrm>
            <a:off x="1008312" y="262148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F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F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3B68EE-790A-4E7A-A466-E868E1C81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5" b="13774"/>
          <a:stretch/>
        </p:blipFill>
        <p:spPr>
          <a:xfrm>
            <a:off x="1110635" y="1305348"/>
            <a:ext cx="2747909" cy="2989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416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모서리가 접힌 도형 23">
            <a:extLst>
              <a:ext uri="{FF2B5EF4-FFF2-40B4-BE49-F238E27FC236}">
                <a16:creationId xmlns:a16="http://schemas.microsoft.com/office/drawing/2014/main" id="{CAC02D71-656A-45E5-A888-CFDBFFE50F7A}"/>
              </a:ext>
            </a:extLst>
          </p:cNvPr>
          <p:cNvSpPr/>
          <p:nvPr/>
        </p:nvSpPr>
        <p:spPr>
          <a:xfrm>
            <a:off x="6545" y="0"/>
            <a:ext cx="5083065" cy="6858000"/>
          </a:xfrm>
          <a:prstGeom prst="foldedCorner">
            <a:avLst/>
          </a:prstGeom>
          <a:solidFill>
            <a:srgbClr val="FF999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7C8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CDF517-E640-4099-B0C6-1A640C7F9412}"/>
              </a:ext>
            </a:extLst>
          </p:cNvPr>
          <p:cNvGrpSpPr/>
          <p:nvPr/>
        </p:nvGrpSpPr>
        <p:grpSpPr>
          <a:xfrm>
            <a:off x="1130561" y="1268630"/>
            <a:ext cx="3275256" cy="4942567"/>
            <a:chOff x="1434289" y="1307497"/>
            <a:chExt cx="3275256" cy="494256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2550C71-14F3-46E1-BCAE-0059AACE96FB}"/>
                </a:ext>
              </a:extLst>
            </p:cNvPr>
            <p:cNvSpPr/>
            <p:nvPr/>
          </p:nvSpPr>
          <p:spPr>
            <a:xfrm>
              <a:off x="1434289" y="1307497"/>
              <a:ext cx="2768741" cy="301911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F3EBE5-A884-4BFC-ACFC-95FCA0A8F2A7}"/>
                </a:ext>
              </a:extLst>
            </p:cNvPr>
            <p:cNvSpPr txBox="1"/>
            <p:nvPr/>
          </p:nvSpPr>
          <p:spPr>
            <a:xfrm>
              <a:off x="1434289" y="4530362"/>
              <a:ext cx="3275256" cy="1719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이름 </a:t>
              </a:r>
              <a:r>
                <a:rPr lang="en-US" altLang="ko-KR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: </a:t>
              </a:r>
              <a:r>
                <a:rPr lang="ko-KR" altLang="en-US" spc="300" dirty="0" err="1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김꽃잎</a:t>
              </a:r>
              <a:r>
                <a:rPr lang="ko-KR" altLang="en-US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 </a:t>
              </a:r>
              <a:endParaRPr lang="en-US" altLang="ko-KR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나이 </a:t>
              </a:r>
              <a:r>
                <a:rPr lang="en-US" altLang="ko-KR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: 20</a:t>
              </a:r>
              <a:r>
                <a:rPr lang="ko-KR" altLang="en-US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세</a:t>
              </a:r>
              <a:endParaRPr lang="en-US" altLang="ko-KR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직업 </a:t>
              </a:r>
              <a:r>
                <a:rPr lang="en-US" altLang="ko-KR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: </a:t>
              </a:r>
              <a:r>
                <a:rPr lang="ko-KR" altLang="en-US" sz="1400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먹방 리뷰 </a:t>
              </a:r>
              <a:r>
                <a:rPr lang="en-US" altLang="ko-KR" sz="1400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35</a:t>
              </a:r>
              <a:r>
                <a:rPr lang="ko-KR" altLang="en-US" sz="1400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만 </a:t>
              </a:r>
              <a:r>
                <a:rPr lang="ko-KR" altLang="en-US" sz="1400" spc="300" dirty="0" err="1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유튜버</a:t>
              </a:r>
              <a:endParaRPr lang="en-US" altLang="ko-KR" sz="1400" spc="3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월급 </a:t>
              </a:r>
              <a:r>
                <a:rPr lang="en-US" altLang="ko-KR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: </a:t>
              </a:r>
              <a:r>
                <a:rPr lang="ko-KR" altLang="en-US" sz="1600" spc="300" dirty="0">
                  <a:solidFill>
                    <a:schemeClr val="bg1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수입 일정하지 않음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FBE73CA-1CAE-43F5-95E7-E9B303186F2C}"/>
              </a:ext>
            </a:extLst>
          </p:cNvPr>
          <p:cNvSpPr txBox="1"/>
          <p:nvPr/>
        </p:nvSpPr>
        <p:spPr>
          <a:xfrm>
            <a:off x="5349631" y="416036"/>
            <a:ext cx="269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성격 및 특징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5A5DE1-51EC-491F-8392-A43C6D3C9FBA}"/>
              </a:ext>
            </a:extLst>
          </p:cNvPr>
          <p:cNvSpPr txBox="1"/>
          <p:nvPr/>
        </p:nvSpPr>
        <p:spPr>
          <a:xfrm>
            <a:off x="5349631" y="2093077"/>
            <a:ext cx="269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스토리</a:t>
            </a:r>
            <a:endParaRPr lang="ko-KR" altLang="en-US" sz="2800" dirty="0">
              <a:solidFill>
                <a:srgbClr val="FF7C8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A359AC-719D-4634-B9C8-2B663C8450C8}"/>
              </a:ext>
            </a:extLst>
          </p:cNvPr>
          <p:cNvSpPr txBox="1"/>
          <p:nvPr/>
        </p:nvSpPr>
        <p:spPr>
          <a:xfrm>
            <a:off x="5349631" y="4665902"/>
            <a:ext cx="269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니즈</a:t>
            </a:r>
            <a:endParaRPr lang="ko-KR" altLang="en-US" sz="2800" dirty="0">
              <a:solidFill>
                <a:srgbClr val="FF7C8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321A6C-F297-4C4E-8F50-0683DE4EA548}"/>
              </a:ext>
            </a:extLst>
          </p:cNvPr>
          <p:cNvSpPr txBox="1"/>
          <p:nvPr/>
        </p:nvSpPr>
        <p:spPr>
          <a:xfrm>
            <a:off x="5349631" y="800691"/>
            <a:ext cx="6875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호기심이 많음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학업스트레스로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단거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많이먹음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밝고 당찬 성격</a:t>
            </a:r>
          </a:p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805912-C3BB-417F-B6D3-59C7C2081839}"/>
              </a:ext>
            </a:extLst>
          </p:cNvPr>
          <p:cNvSpPr txBox="1"/>
          <p:nvPr/>
        </p:nvSpPr>
        <p:spPr>
          <a:xfrm>
            <a:off x="5349631" y="2454514"/>
            <a:ext cx="6875924" cy="189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김꽃잎은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어린시절부터 군것질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 것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디저트 좋아했음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신상이나 새로운 것을 알아보고 도전하는 것을 즐겨서 인스타나 여러 소식통으로 신상 과자에 대한 정보를 얻고 있으며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궁굼증에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꼭 사서 먹어보는 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마침 오리온에서 신제품 출시를 홍보하기 위해 광고를 의뢰 받아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신제품 말고도 오리온의 대표적인 과자들에 대해 조사하기 위해 페이지를 방문함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CCCD0B-00C5-48A6-8859-0CAE469BC55E}"/>
              </a:ext>
            </a:extLst>
          </p:cNvPr>
          <p:cNvSpPr txBox="1"/>
          <p:nvPr/>
        </p:nvSpPr>
        <p:spPr>
          <a:xfrm>
            <a:off x="5349631" y="5043441"/>
            <a:ext cx="6875924" cy="1167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페이지의 디자인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올드하고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메뉴 구성이 어지러움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제품 하나를 찾으려면 너무 많은 동선이 낭비 됨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전체적으로 홈페이지 관리가 되고 있지 않은 것 같음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5F271-9369-447E-9C27-03003568FC32}"/>
              </a:ext>
            </a:extLst>
          </p:cNvPr>
          <p:cNvSpPr txBox="1"/>
          <p:nvPr/>
        </p:nvSpPr>
        <p:spPr>
          <a:xfrm>
            <a:off x="989863" y="646803"/>
            <a:ext cx="274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페르소나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228D3-6250-47F8-9C76-AC893C5F0C23}"/>
              </a:ext>
            </a:extLst>
          </p:cNvPr>
          <p:cNvSpPr txBox="1"/>
          <p:nvPr/>
        </p:nvSpPr>
        <p:spPr>
          <a:xfrm>
            <a:off x="1008312" y="262148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F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F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8810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93DBE8-92EC-429C-8C7D-B07669A079D9}"/>
              </a:ext>
            </a:extLst>
          </p:cNvPr>
          <p:cNvSpPr/>
          <p:nvPr/>
        </p:nvSpPr>
        <p:spPr>
          <a:xfrm>
            <a:off x="0" y="1473107"/>
            <a:ext cx="12192000" cy="4692732"/>
          </a:xfrm>
          <a:prstGeom prst="rect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206735-C273-406C-875D-E6E93134224D}"/>
              </a:ext>
            </a:extLst>
          </p:cNvPr>
          <p:cNvSpPr/>
          <p:nvPr/>
        </p:nvSpPr>
        <p:spPr>
          <a:xfrm>
            <a:off x="3712349" y="2346619"/>
            <a:ext cx="6274187" cy="51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한 눈에 알아보기 쉽도록 세련되고 깔끔하게 레이아웃 변경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2" name="별: 꼭짓점 5개 21">
            <a:extLst>
              <a:ext uri="{FF2B5EF4-FFF2-40B4-BE49-F238E27FC236}">
                <a16:creationId xmlns:a16="http://schemas.microsoft.com/office/drawing/2014/main" id="{C0928AAE-2B11-4021-977E-A107F6F9F34B}"/>
              </a:ext>
            </a:extLst>
          </p:cNvPr>
          <p:cNvSpPr/>
          <p:nvPr/>
        </p:nvSpPr>
        <p:spPr>
          <a:xfrm>
            <a:off x="2787318" y="2124620"/>
            <a:ext cx="413081" cy="413081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2E6153-2D0C-484D-9424-3742E8B8C3F7}"/>
              </a:ext>
            </a:extLst>
          </p:cNvPr>
          <p:cNvSpPr/>
          <p:nvPr/>
        </p:nvSpPr>
        <p:spPr>
          <a:xfrm>
            <a:off x="3840896" y="1608242"/>
            <a:ext cx="6274187" cy="51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디자인이 전반적으로 </a:t>
            </a:r>
            <a:r>
              <a:rPr lang="ko-KR" altLang="en-US" sz="16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올드하고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관리가 되어 있지 않음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90EC9B-D666-461D-8A0A-9A386B46BC04}"/>
              </a:ext>
            </a:extLst>
          </p:cNvPr>
          <p:cNvSpPr/>
          <p:nvPr/>
        </p:nvSpPr>
        <p:spPr>
          <a:xfrm>
            <a:off x="3925956" y="3140884"/>
            <a:ext cx="6274187" cy="51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불필요하게 많은 메뉴로 인해 동선이 비효율적이다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D098CC-23F6-4480-8D2A-74A8E7C786D7}"/>
              </a:ext>
            </a:extLst>
          </p:cNvPr>
          <p:cNvSpPr/>
          <p:nvPr/>
        </p:nvSpPr>
        <p:spPr>
          <a:xfrm>
            <a:off x="3925955" y="3872814"/>
            <a:ext cx="6274187" cy="51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메뉴바를 간결하게 정돈하고 동선 낭비를 최소화함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27DE4E-8C04-4017-A0CA-05EC24C64A69}"/>
              </a:ext>
            </a:extLst>
          </p:cNvPr>
          <p:cNvSpPr/>
          <p:nvPr/>
        </p:nvSpPr>
        <p:spPr>
          <a:xfrm>
            <a:off x="4421947" y="4532561"/>
            <a:ext cx="6274187" cy="51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타사에 비해 매우 부족한 제품의 정보력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2CDB76-C56F-4C6E-BC80-0A5323D92B11}"/>
              </a:ext>
            </a:extLst>
          </p:cNvPr>
          <p:cNvSpPr/>
          <p:nvPr/>
        </p:nvSpPr>
        <p:spPr>
          <a:xfrm>
            <a:off x="3498010" y="5289934"/>
            <a:ext cx="7130076" cy="51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제품의 설명방식에 통일성을 주고 필요한 정보를 추가하여 표기함 </a:t>
            </a:r>
            <a:endParaRPr lang="en-US" altLang="ko-KR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F5A72E-2E14-4A21-A82D-7FA3991F156E}"/>
              </a:ext>
            </a:extLst>
          </p:cNvPr>
          <p:cNvSpPr txBox="1"/>
          <p:nvPr/>
        </p:nvSpPr>
        <p:spPr>
          <a:xfrm>
            <a:off x="4826001" y="652314"/>
            <a:ext cx="273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사용자 분석 결과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64E9F-693A-4349-B8C1-1A9206768914}"/>
              </a:ext>
            </a:extLst>
          </p:cNvPr>
          <p:cNvSpPr txBox="1"/>
          <p:nvPr/>
        </p:nvSpPr>
        <p:spPr>
          <a:xfrm>
            <a:off x="5898253" y="327370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02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33" name="별: 꼭짓점 5개 32">
            <a:extLst>
              <a:ext uri="{FF2B5EF4-FFF2-40B4-BE49-F238E27FC236}">
                <a16:creationId xmlns:a16="http://schemas.microsoft.com/office/drawing/2014/main" id="{5797CC28-4D34-49CF-BA00-C728C5895FCD}"/>
              </a:ext>
            </a:extLst>
          </p:cNvPr>
          <p:cNvSpPr/>
          <p:nvPr/>
        </p:nvSpPr>
        <p:spPr>
          <a:xfrm>
            <a:off x="2787318" y="3548216"/>
            <a:ext cx="413081" cy="413081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별: 꼭짓점 5개 33">
            <a:extLst>
              <a:ext uri="{FF2B5EF4-FFF2-40B4-BE49-F238E27FC236}">
                <a16:creationId xmlns:a16="http://schemas.microsoft.com/office/drawing/2014/main" id="{2B55AB70-3E19-4BB6-9B0A-7777902F215F}"/>
              </a:ext>
            </a:extLst>
          </p:cNvPr>
          <p:cNvSpPr/>
          <p:nvPr/>
        </p:nvSpPr>
        <p:spPr>
          <a:xfrm>
            <a:off x="2814692" y="4959234"/>
            <a:ext cx="413081" cy="413081"/>
          </a:xfrm>
          <a:prstGeom prst="star5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1678E37-F36E-4C18-969C-B1C7284E8F88}"/>
              </a:ext>
            </a:extLst>
          </p:cNvPr>
          <p:cNvSpPr/>
          <p:nvPr/>
        </p:nvSpPr>
        <p:spPr>
          <a:xfrm>
            <a:off x="5898253" y="2199204"/>
            <a:ext cx="332426" cy="288719"/>
          </a:xfrm>
          <a:prstGeom prst="down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C17787EA-9155-427A-8554-B663F16D2621}"/>
              </a:ext>
            </a:extLst>
          </p:cNvPr>
          <p:cNvSpPr/>
          <p:nvPr/>
        </p:nvSpPr>
        <p:spPr>
          <a:xfrm>
            <a:off x="5893275" y="3705927"/>
            <a:ext cx="332426" cy="288719"/>
          </a:xfrm>
          <a:prstGeom prst="down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23D5C9D-6DA0-4CDE-AEDC-C7943C49BA94}"/>
              </a:ext>
            </a:extLst>
          </p:cNvPr>
          <p:cNvSpPr/>
          <p:nvPr/>
        </p:nvSpPr>
        <p:spPr>
          <a:xfrm>
            <a:off x="5893275" y="5083596"/>
            <a:ext cx="332426" cy="288719"/>
          </a:xfrm>
          <a:prstGeom prst="down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8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5" grpId="0"/>
      <p:bldP spid="26" grpId="0"/>
      <p:bldP spid="27" grpId="0"/>
      <p:bldP spid="28" grpId="0"/>
      <p:bldP spid="33" grpId="0" animBg="1"/>
      <p:bldP spid="34" grpId="0" animBg="1"/>
      <p:bldP spid="7" grpId="0" animBg="1"/>
      <p:bldP spid="35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699749" y="3429000"/>
            <a:ext cx="3008901" cy="116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디자인 컨셉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이미지 포지셔닝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폰트 및 컬러 선정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296E74-6991-4A72-B4B8-C909C4779E42}"/>
              </a:ext>
            </a:extLst>
          </p:cNvPr>
          <p:cNvGrpSpPr/>
          <p:nvPr/>
        </p:nvGrpSpPr>
        <p:grpSpPr>
          <a:xfrm>
            <a:off x="10492482" y="3159826"/>
            <a:ext cx="1944255" cy="584776"/>
            <a:chOff x="1270193" y="3198225"/>
            <a:chExt cx="1944255" cy="584776"/>
          </a:xfrm>
        </p:grpSpPr>
        <p:sp>
          <p:nvSpPr>
            <p:cNvPr id="29" name="TextBox 28"/>
            <p:cNvSpPr txBox="1"/>
            <p:nvPr/>
          </p:nvSpPr>
          <p:spPr>
            <a:xfrm>
              <a:off x="1270193" y="3506002"/>
              <a:ext cx="1944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ond Blk" panose="020B0A06040504020204" pitchFamily="34"/>
                </a:rPr>
                <a:t>CONTENTS</a:t>
              </a:r>
              <a:endPara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 Blk" panose="020B0A06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06F633-E3AF-403D-9583-9BD12CC2BD24}"/>
                </a:ext>
              </a:extLst>
            </p:cNvPr>
            <p:cNvSpPr txBox="1"/>
            <p:nvPr/>
          </p:nvSpPr>
          <p:spPr>
            <a:xfrm>
              <a:off x="1290737" y="3198225"/>
              <a:ext cx="655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Noto Sans Cond ExtLt" panose="020B0306040504020204" pitchFamily="34"/>
                </a:rPr>
                <a:t>03.</a:t>
              </a:r>
              <a:endParaRPr lang="ko-KR" altLang="en-US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43F28B-DFCF-4CDC-8AF9-A73E4C4776EB}"/>
              </a:ext>
            </a:extLst>
          </p:cNvPr>
          <p:cNvSpPr txBox="1"/>
          <p:nvPr/>
        </p:nvSpPr>
        <p:spPr>
          <a:xfrm>
            <a:off x="4277066" y="2390385"/>
            <a:ext cx="45226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 defTabSz="914400" rtl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3-1.</a:t>
            </a:r>
            <a:r>
              <a:rPr lang="ko-KR" altLang="en-US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 디자인 컨셉 </a:t>
            </a:r>
            <a:endParaRPr lang="en-US" altLang="ko-KR" sz="3200" dirty="0">
              <a:solidFill>
                <a:schemeClr val="bg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+mj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B719BB-2F42-41D1-80AB-A7368EB80631}"/>
              </a:ext>
            </a:extLst>
          </p:cNvPr>
          <p:cNvSpPr/>
          <p:nvPr/>
        </p:nvSpPr>
        <p:spPr>
          <a:xfrm>
            <a:off x="1828735" y="1970710"/>
            <a:ext cx="2993785" cy="2993785"/>
          </a:xfrm>
          <a:prstGeom prst="ellipse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0F2FC7-AF6A-41D6-BC96-41CF4F143B2B}"/>
              </a:ext>
            </a:extLst>
          </p:cNvPr>
          <p:cNvSpPr txBox="1"/>
          <p:nvPr/>
        </p:nvSpPr>
        <p:spPr>
          <a:xfrm>
            <a:off x="1655401" y="2861384"/>
            <a:ext cx="36388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rgbClr val="FF7C80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03</a:t>
            </a:r>
            <a:endParaRPr lang="ko-KR" altLang="en-US" sz="16600" dirty="0">
              <a:solidFill>
                <a:srgbClr val="FF7C80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410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122800C-BB33-4A7B-847E-106684768954}"/>
              </a:ext>
            </a:extLst>
          </p:cNvPr>
          <p:cNvSpPr txBox="1"/>
          <p:nvPr/>
        </p:nvSpPr>
        <p:spPr>
          <a:xfrm>
            <a:off x="989863" y="646803"/>
            <a:ext cx="25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컨셉 설정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EB21D0-85B2-485A-8E2C-989A5D885210}"/>
              </a:ext>
            </a:extLst>
          </p:cNvPr>
          <p:cNvSpPr txBox="1"/>
          <p:nvPr/>
        </p:nvSpPr>
        <p:spPr>
          <a:xfrm>
            <a:off x="1008312" y="262148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03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91495-C533-42DF-B572-C270123F82B9}"/>
              </a:ext>
            </a:extLst>
          </p:cNvPr>
          <p:cNvSpPr txBox="1"/>
          <p:nvPr/>
        </p:nvSpPr>
        <p:spPr>
          <a:xfrm>
            <a:off x="5313468" y="1298838"/>
            <a:ext cx="174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뉴트로</a:t>
            </a:r>
            <a:r>
              <a:rPr lang="ko-KR" altLang="en-US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 err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레트로</a:t>
            </a:r>
            <a:r>
              <a:rPr lang="ko-KR" altLang="en-US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en-US" altLang="ko-KR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" name="그림 3" descr="텍스트, 책이(가) 표시된 사진&#10;&#10;자동 생성된 설명">
            <a:extLst>
              <a:ext uri="{FF2B5EF4-FFF2-40B4-BE49-F238E27FC236}">
                <a16:creationId xmlns:a16="http://schemas.microsoft.com/office/drawing/2014/main" id="{3609F3E1-5552-42ED-8D5F-19FFAEC80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4" y="1866405"/>
            <a:ext cx="3021177" cy="4576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FF69AE-2A56-4AE7-A973-FAFF4E507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84" y="1858737"/>
            <a:ext cx="2916407" cy="45917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83F4C9-4242-4678-B991-D6AD23EEC2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1" t="10912" r="6992" b="8608"/>
          <a:stretch/>
        </p:blipFill>
        <p:spPr>
          <a:xfrm>
            <a:off x="4160263" y="1866404"/>
            <a:ext cx="4144949" cy="45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0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19443F-BFC6-4E8F-B5B4-F462F6ED48FE}"/>
              </a:ext>
            </a:extLst>
          </p:cNvPr>
          <p:cNvSpPr/>
          <p:nvPr/>
        </p:nvSpPr>
        <p:spPr>
          <a:xfrm>
            <a:off x="0" y="-1"/>
            <a:ext cx="12192000" cy="126104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F5A72E-2E14-4A21-A82D-7FA3991F156E}"/>
              </a:ext>
            </a:extLst>
          </p:cNvPr>
          <p:cNvSpPr txBox="1"/>
          <p:nvPr/>
        </p:nvSpPr>
        <p:spPr>
          <a:xfrm>
            <a:off x="4769281" y="643338"/>
            <a:ext cx="168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컨셉 설정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64E9F-693A-4349-B8C1-1A9206768914}"/>
              </a:ext>
            </a:extLst>
          </p:cNvPr>
          <p:cNvSpPr txBox="1"/>
          <p:nvPr/>
        </p:nvSpPr>
        <p:spPr>
          <a:xfrm>
            <a:off x="5898253" y="271848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03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6EE7B-9AAF-49B9-8F9C-B249FDF34026}"/>
              </a:ext>
            </a:extLst>
          </p:cNvPr>
          <p:cNvSpPr txBox="1"/>
          <p:nvPr/>
        </p:nvSpPr>
        <p:spPr>
          <a:xfrm>
            <a:off x="6324372" y="735671"/>
            <a:ext cx="220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폰트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컬러 선정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91867F-CA01-49BB-B653-0C816B03B231}"/>
              </a:ext>
            </a:extLst>
          </p:cNvPr>
          <p:cNvSpPr/>
          <p:nvPr/>
        </p:nvSpPr>
        <p:spPr>
          <a:xfrm>
            <a:off x="7985445" y="1540962"/>
            <a:ext cx="1928138" cy="51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MAIN COLOR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DC6F09-2C60-48D0-A557-33D7AC45AAFB}"/>
              </a:ext>
            </a:extLst>
          </p:cNvPr>
          <p:cNvSpPr/>
          <p:nvPr/>
        </p:nvSpPr>
        <p:spPr>
          <a:xfrm>
            <a:off x="8533879" y="2404270"/>
            <a:ext cx="990915" cy="990915"/>
          </a:xfrm>
          <a:prstGeom prst="ellipse">
            <a:avLst/>
          </a:prstGeom>
          <a:solidFill>
            <a:srgbClr val="EF4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#F44A41</a:t>
            </a:r>
            <a:endParaRPr lang="ko-KR" altLang="en-US" sz="1050" dirty="0">
              <a:latin typeface="Noto Sans Light" panose="020B0402040504020204" pitchFamily="34"/>
              <a:cs typeface="Noto Sans Light" panose="020B0402040504020204" pitchFamily="34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F188AA-3645-49C9-8BB3-C9594944EE25}"/>
              </a:ext>
            </a:extLst>
          </p:cNvPr>
          <p:cNvSpPr/>
          <p:nvPr/>
        </p:nvSpPr>
        <p:spPr>
          <a:xfrm>
            <a:off x="8044196" y="3933778"/>
            <a:ext cx="1928138" cy="51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SUB COLOR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A82894-520A-4CAC-93D1-E38358B9A746}"/>
              </a:ext>
            </a:extLst>
          </p:cNvPr>
          <p:cNvSpPr/>
          <p:nvPr/>
        </p:nvSpPr>
        <p:spPr>
          <a:xfrm>
            <a:off x="6994530" y="5045167"/>
            <a:ext cx="990915" cy="990915"/>
          </a:xfrm>
          <a:prstGeom prst="ellipse">
            <a:avLst/>
          </a:prstGeom>
          <a:solidFill>
            <a:srgbClr val="F4C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#f4c869</a:t>
            </a:r>
            <a:endParaRPr lang="ko-KR" altLang="en-US" sz="1000" dirty="0">
              <a:latin typeface="Noto Sans Light" panose="020B0402040504020204" pitchFamily="34"/>
              <a:cs typeface="Noto Sans Light" panose="020B0402040504020204" pitchFamily="34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52AD0D1-A690-4890-A56F-3975B35CC7EB}"/>
              </a:ext>
            </a:extLst>
          </p:cNvPr>
          <p:cNvSpPr/>
          <p:nvPr/>
        </p:nvSpPr>
        <p:spPr>
          <a:xfrm>
            <a:off x="8433968" y="5033967"/>
            <a:ext cx="1002115" cy="1002115"/>
          </a:xfrm>
          <a:prstGeom prst="ellipse">
            <a:avLst/>
          </a:prstGeom>
          <a:solidFill>
            <a:srgbClr val="93C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#93c5d8</a:t>
            </a:r>
            <a:endParaRPr lang="ko-KR" altLang="en-US" sz="1000" dirty="0">
              <a:latin typeface="Noto Sans Light" panose="020B0402040504020204" pitchFamily="34"/>
              <a:cs typeface="Noto Sans Light" panose="020B0402040504020204" pitchFamily="34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F8D61F6-F3BE-44E9-85FA-BF6D82A7D251}"/>
              </a:ext>
            </a:extLst>
          </p:cNvPr>
          <p:cNvSpPr/>
          <p:nvPr/>
        </p:nvSpPr>
        <p:spPr>
          <a:xfrm>
            <a:off x="9884606" y="5033967"/>
            <a:ext cx="1002115" cy="1002115"/>
          </a:xfrm>
          <a:prstGeom prst="ellipse">
            <a:avLst/>
          </a:prstGeom>
          <a:solidFill>
            <a:srgbClr val="77A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#77a777</a:t>
            </a:r>
            <a:endParaRPr lang="ko-KR" altLang="en-US" sz="1000" dirty="0">
              <a:latin typeface="Noto Sans Light" panose="020B0402040504020204" pitchFamily="34"/>
              <a:cs typeface="Noto Sans Light" panose="020B0402040504020204" pitchFamily="34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E0FFE9-9CE9-4CEA-A1DD-9C910EC69B03}"/>
              </a:ext>
            </a:extLst>
          </p:cNvPr>
          <p:cNvSpPr/>
          <p:nvPr/>
        </p:nvSpPr>
        <p:spPr>
          <a:xfrm>
            <a:off x="1715621" y="2100700"/>
            <a:ext cx="244995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DX</a:t>
            </a:r>
            <a:r>
              <a:rPr lang="ko-KR" altLang="en-US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몽블랑 라운드</a:t>
            </a:r>
            <a:endParaRPr lang="en-US" altLang="ko-KR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3ACA77-60D6-420E-9BE2-06754B707F68}"/>
              </a:ext>
            </a:extLst>
          </p:cNvPr>
          <p:cNvSpPr/>
          <p:nvPr/>
        </p:nvSpPr>
        <p:spPr>
          <a:xfrm>
            <a:off x="1715621" y="2661496"/>
            <a:ext cx="328985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 err="1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가나다라마다바사아자차카타파하</a:t>
            </a:r>
            <a:endParaRPr lang="en-US" altLang="ko-KR" sz="12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ABCDEFGHIJKLMNOPQRSTUVWXYZ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1234567890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AE9CE8-9B15-4DA1-9A91-7FD913B377B8}"/>
              </a:ext>
            </a:extLst>
          </p:cNvPr>
          <p:cNvSpPr txBox="1"/>
          <p:nvPr/>
        </p:nvSpPr>
        <p:spPr>
          <a:xfrm>
            <a:off x="1715621" y="1717293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Titles font style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948927-41CF-41F8-ACD4-7418FE690EDE}"/>
              </a:ext>
            </a:extLst>
          </p:cNvPr>
          <p:cNvSpPr txBox="1"/>
          <p:nvPr/>
        </p:nvSpPr>
        <p:spPr>
          <a:xfrm>
            <a:off x="1715619" y="4146136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Body font style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3AEB9F-D80B-486C-AFAD-2B1DA81C0B87}"/>
              </a:ext>
            </a:extLst>
          </p:cNvPr>
          <p:cNvSpPr/>
          <p:nvPr/>
        </p:nvSpPr>
        <p:spPr>
          <a:xfrm>
            <a:off x="1715620" y="4520001"/>
            <a:ext cx="3481851" cy="56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Noto Sans CJK KR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831DA7-A444-47A1-AF74-C2430D0880DD}"/>
              </a:ext>
            </a:extLst>
          </p:cNvPr>
          <p:cNvSpPr/>
          <p:nvPr/>
        </p:nvSpPr>
        <p:spPr>
          <a:xfrm>
            <a:off x="1715621" y="5066719"/>
            <a:ext cx="3289855" cy="1147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가나다라마다바사아자차카타파하</a:t>
            </a:r>
            <a:endPara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ABCDEFGHIJKLMNOPQRSTUVWXYZ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1234567890</a:t>
            </a:r>
          </a:p>
        </p:txBody>
      </p:sp>
    </p:spTree>
    <p:extLst>
      <p:ext uri="{BB962C8B-B14F-4D97-AF65-F5344CB8AC3E}">
        <p14:creationId xmlns:p14="http://schemas.microsoft.com/office/powerpoint/2010/main" val="771862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13BDE03-6392-40DB-A87D-42D18DE2C032}"/>
              </a:ext>
            </a:extLst>
          </p:cNvPr>
          <p:cNvSpPr/>
          <p:nvPr/>
        </p:nvSpPr>
        <p:spPr>
          <a:xfrm>
            <a:off x="0" y="0"/>
            <a:ext cx="12192000" cy="1220244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D3B3AA-F9AB-461D-9ECF-CB643E3FF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3" y="1186612"/>
            <a:ext cx="6345513" cy="5354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DD099-05A1-4373-AF88-0281391D3F39}"/>
              </a:ext>
            </a:extLst>
          </p:cNvPr>
          <p:cNvSpPr txBox="1"/>
          <p:nvPr/>
        </p:nvSpPr>
        <p:spPr>
          <a:xfrm>
            <a:off x="3113312" y="724947"/>
            <a:ext cx="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이미지 포지셔닝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62040-9291-40CC-AFC6-C300B5FD40C2}"/>
              </a:ext>
            </a:extLst>
          </p:cNvPr>
          <p:cNvSpPr txBox="1"/>
          <p:nvPr/>
        </p:nvSpPr>
        <p:spPr>
          <a:xfrm>
            <a:off x="1554240" y="278850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03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00870-461F-40A7-BDD3-A297B6278F57}"/>
              </a:ext>
            </a:extLst>
          </p:cNvPr>
          <p:cNvSpPr txBox="1"/>
          <p:nvPr/>
        </p:nvSpPr>
        <p:spPr>
          <a:xfrm>
            <a:off x="1520227" y="632614"/>
            <a:ext cx="177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컨셉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C6A71-32C9-406F-9A0F-4DEF6D49F385}"/>
              </a:ext>
            </a:extLst>
          </p:cNvPr>
          <p:cNvSpPr txBox="1"/>
          <p:nvPr/>
        </p:nvSpPr>
        <p:spPr>
          <a:xfrm>
            <a:off x="6749549" y="1658397"/>
            <a:ext cx="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★ 개선 전</a:t>
            </a:r>
            <a:endParaRPr lang="ko-KR" altLang="en-US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E6E18F-2B40-48FC-A4B2-062852D772A4}"/>
              </a:ext>
            </a:extLst>
          </p:cNvPr>
          <p:cNvSpPr/>
          <p:nvPr/>
        </p:nvSpPr>
        <p:spPr>
          <a:xfrm>
            <a:off x="6749548" y="1983046"/>
            <a:ext cx="6274187" cy="175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단조롭고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색상컨셉이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맞지 않음</a:t>
            </a:r>
            <a:endParaRPr lang="en-US" altLang="ko-KR" sz="14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정리되지 않는 오브젝트 구성으로  혼란스러운 </a:t>
            </a:r>
            <a:r>
              <a:rPr lang="ko-KR" altLang="en-US" sz="14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비쥬얼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4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전체적으로 정적인 분위기의 레이아웃</a:t>
            </a:r>
            <a:endParaRPr lang="en-US" altLang="ko-KR" sz="14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짜여짐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없는 구성으로 인한 조잡스러운 디자인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FEF1A2-D0A5-42BB-8D3D-C404E85F6660}"/>
              </a:ext>
            </a:extLst>
          </p:cNvPr>
          <p:cNvSpPr txBox="1"/>
          <p:nvPr/>
        </p:nvSpPr>
        <p:spPr>
          <a:xfrm>
            <a:off x="6749549" y="4500559"/>
            <a:ext cx="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★ 개선 후</a:t>
            </a:r>
            <a:endParaRPr lang="ko-KR" altLang="en-US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D04A8A-E1D8-4022-8EB6-DA4244D02525}"/>
              </a:ext>
            </a:extLst>
          </p:cNvPr>
          <p:cNvSpPr/>
          <p:nvPr/>
        </p:nvSpPr>
        <p:spPr>
          <a:xfrm>
            <a:off x="6749548" y="4869891"/>
            <a:ext cx="6274187" cy="1323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다양한 포인트 컬러들을 사용하여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다채롭고 화사한 </a:t>
            </a:r>
            <a:r>
              <a:rPr lang="ko-KR" altLang="en-US" sz="14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비쥬얼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전체적으로 과하지 않은 동적인 요소들을 넣어</a:t>
            </a:r>
            <a:endParaRPr lang="en-US" altLang="ko-KR" sz="14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심심하지 않고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아기자기하면서 다채로운 분위기를 연출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191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581815" y="3313714"/>
            <a:ext cx="5480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기업 소개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주력 상품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CI </a:t>
            </a: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소개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독자적 브랜드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296E74-6991-4A72-B4B8-C909C4779E42}"/>
              </a:ext>
            </a:extLst>
          </p:cNvPr>
          <p:cNvGrpSpPr/>
          <p:nvPr/>
        </p:nvGrpSpPr>
        <p:grpSpPr>
          <a:xfrm>
            <a:off x="10492482" y="3159826"/>
            <a:ext cx="1944255" cy="584776"/>
            <a:chOff x="1270193" y="3198225"/>
            <a:chExt cx="1944255" cy="584776"/>
          </a:xfrm>
        </p:grpSpPr>
        <p:sp>
          <p:nvSpPr>
            <p:cNvPr id="29" name="TextBox 28"/>
            <p:cNvSpPr txBox="1"/>
            <p:nvPr/>
          </p:nvSpPr>
          <p:spPr>
            <a:xfrm>
              <a:off x="1270193" y="3506002"/>
              <a:ext cx="1944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ond Blk" panose="020B0A06040504020204" pitchFamily="34"/>
                </a:rPr>
                <a:t>CONTENTS</a:t>
              </a:r>
              <a:endPara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 Blk" panose="020B0A06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06F633-E3AF-403D-9583-9BD12CC2BD24}"/>
                </a:ext>
              </a:extLst>
            </p:cNvPr>
            <p:cNvSpPr txBox="1"/>
            <p:nvPr/>
          </p:nvSpPr>
          <p:spPr>
            <a:xfrm>
              <a:off x="1290737" y="3198225"/>
              <a:ext cx="655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Noto Sans Cond ExtLt" panose="020B0306040504020204" pitchFamily="34"/>
                </a:rPr>
                <a:t>01.</a:t>
              </a:r>
              <a:endParaRPr lang="ko-KR" altLang="en-US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43F28B-DFCF-4CDC-8AF9-A73E4C4776EB}"/>
              </a:ext>
            </a:extLst>
          </p:cNvPr>
          <p:cNvSpPr txBox="1"/>
          <p:nvPr/>
        </p:nvSpPr>
        <p:spPr>
          <a:xfrm>
            <a:off x="5006007" y="2433121"/>
            <a:ext cx="4726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 rtl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1-1. </a:t>
            </a:r>
            <a:r>
              <a:rPr lang="ko-KR" altLang="en-US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오리온 기업 소개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B719BB-2F42-41D1-80AB-A7368EB80631}"/>
              </a:ext>
            </a:extLst>
          </p:cNvPr>
          <p:cNvSpPr/>
          <p:nvPr/>
        </p:nvSpPr>
        <p:spPr>
          <a:xfrm>
            <a:off x="1828735" y="1970710"/>
            <a:ext cx="2993785" cy="2993785"/>
          </a:xfrm>
          <a:prstGeom prst="ellipse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0F2FC7-AF6A-41D6-BC96-41CF4F143B2B}"/>
              </a:ext>
            </a:extLst>
          </p:cNvPr>
          <p:cNvSpPr txBox="1"/>
          <p:nvPr/>
        </p:nvSpPr>
        <p:spPr>
          <a:xfrm>
            <a:off x="1506224" y="2817841"/>
            <a:ext cx="36388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rgbClr val="FF7C80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01</a:t>
            </a:r>
            <a:endParaRPr lang="ko-KR" altLang="en-US" sz="16600" dirty="0">
              <a:solidFill>
                <a:srgbClr val="FF7C80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053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699749" y="3429000"/>
            <a:ext cx="3008901" cy="116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메인 벤치마킹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서브 벤치마킹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기술적 구현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296E74-6991-4A72-B4B8-C909C4779E42}"/>
              </a:ext>
            </a:extLst>
          </p:cNvPr>
          <p:cNvGrpSpPr/>
          <p:nvPr/>
        </p:nvGrpSpPr>
        <p:grpSpPr>
          <a:xfrm>
            <a:off x="10492482" y="3159826"/>
            <a:ext cx="1944255" cy="584776"/>
            <a:chOff x="1270193" y="3198225"/>
            <a:chExt cx="1944255" cy="584776"/>
          </a:xfrm>
        </p:grpSpPr>
        <p:sp>
          <p:nvSpPr>
            <p:cNvPr id="29" name="TextBox 28"/>
            <p:cNvSpPr txBox="1"/>
            <p:nvPr/>
          </p:nvSpPr>
          <p:spPr>
            <a:xfrm>
              <a:off x="1270193" y="3506002"/>
              <a:ext cx="1944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ond Blk" panose="020B0A06040504020204" pitchFamily="34"/>
                </a:rPr>
                <a:t>CONTENTS</a:t>
              </a:r>
              <a:endPara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 Blk" panose="020B0A06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06F633-E3AF-403D-9583-9BD12CC2BD24}"/>
                </a:ext>
              </a:extLst>
            </p:cNvPr>
            <p:cNvSpPr txBox="1"/>
            <p:nvPr/>
          </p:nvSpPr>
          <p:spPr>
            <a:xfrm>
              <a:off x="1290737" y="3198225"/>
              <a:ext cx="655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Noto Sans Cond ExtLt" panose="020B0306040504020204" pitchFamily="34"/>
                </a:rPr>
                <a:t>03.</a:t>
              </a:r>
              <a:endParaRPr lang="ko-KR" altLang="en-US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43F28B-DFCF-4CDC-8AF9-A73E4C4776EB}"/>
              </a:ext>
            </a:extLst>
          </p:cNvPr>
          <p:cNvSpPr txBox="1"/>
          <p:nvPr/>
        </p:nvSpPr>
        <p:spPr>
          <a:xfrm>
            <a:off x="4822520" y="2091943"/>
            <a:ext cx="34294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 defTabSz="914400" rtl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3-2.</a:t>
            </a:r>
            <a:r>
              <a:rPr lang="ko-KR" altLang="en-US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 벤치 마킹</a:t>
            </a:r>
            <a:endParaRPr lang="en-US" altLang="ko-KR" sz="3200" dirty="0">
              <a:solidFill>
                <a:schemeClr val="bg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+mj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B719BB-2F42-41D1-80AB-A7368EB80631}"/>
              </a:ext>
            </a:extLst>
          </p:cNvPr>
          <p:cNvSpPr/>
          <p:nvPr/>
        </p:nvSpPr>
        <p:spPr>
          <a:xfrm>
            <a:off x="1828735" y="1970710"/>
            <a:ext cx="2993785" cy="2993785"/>
          </a:xfrm>
          <a:prstGeom prst="ellipse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0F2FC7-AF6A-41D6-BC96-41CF4F143B2B}"/>
              </a:ext>
            </a:extLst>
          </p:cNvPr>
          <p:cNvSpPr txBox="1"/>
          <p:nvPr/>
        </p:nvSpPr>
        <p:spPr>
          <a:xfrm>
            <a:off x="1655401" y="2861384"/>
            <a:ext cx="36388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rgbClr val="FF7C80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03</a:t>
            </a:r>
            <a:endParaRPr lang="ko-KR" altLang="en-US" sz="16600" dirty="0">
              <a:solidFill>
                <a:srgbClr val="FF7C80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502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D3B7E75-ACF6-45DB-A7E1-C6D98A32CD47}"/>
              </a:ext>
            </a:extLst>
          </p:cNvPr>
          <p:cNvSpPr/>
          <p:nvPr/>
        </p:nvSpPr>
        <p:spPr>
          <a:xfrm>
            <a:off x="0" y="-2"/>
            <a:ext cx="12192000" cy="157941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91FBE-2605-4B92-AD1A-6364AB3A8417}"/>
              </a:ext>
            </a:extLst>
          </p:cNvPr>
          <p:cNvSpPr txBox="1"/>
          <p:nvPr/>
        </p:nvSpPr>
        <p:spPr>
          <a:xfrm>
            <a:off x="3222169" y="701903"/>
            <a:ext cx="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벤치 마킹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D7E4C-9348-4A1E-A921-8236B4B5F632}"/>
              </a:ext>
            </a:extLst>
          </p:cNvPr>
          <p:cNvSpPr txBox="1"/>
          <p:nvPr/>
        </p:nvSpPr>
        <p:spPr>
          <a:xfrm>
            <a:off x="1520227" y="1179093"/>
            <a:ext cx="2243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메인  페이지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section1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E8730D-5ECF-4B87-9849-83835951BB2F}"/>
              </a:ext>
            </a:extLst>
          </p:cNvPr>
          <p:cNvSpPr txBox="1"/>
          <p:nvPr/>
        </p:nvSpPr>
        <p:spPr>
          <a:xfrm>
            <a:off x="1520227" y="268961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03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1716B-CC0F-48B2-A2E8-07B8E8021A33}"/>
              </a:ext>
            </a:extLst>
          </p:cNvPr>
          <p:cNvSpPr txBox="1"/>
          <p:nvPr/>
        </p:nvSpPr>
        <p:spPr>
          <a:xfrm>
            <a:off x="1520227" y="632614"/>
            <a:ext cx="177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컨셉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98E074-858C-4C00-BFD1-E7933C096C4D}"/>
              </a:ext>
            </a:extLst>
          </p:cNvPr>
          <p:cNvSpPr txBox="1"/>
          <p:nvPr/>
        </p:nvSpPr>
        <p:spPr>
          <a:xfrm>
            <a:off x="1024806" y="6027996"/>
            <a:ext cx="10651453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디자인의 히스토리를 연식별로 슬라이드 </a:t>
            </a:r>
            <a:r>
              <a:rPr lang="ko-KR" altLang="en-US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형식한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기법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A688C2-CA69-4F51-A409-CC6765DD1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0" y="1579417"/>
            <a:ext cx="10214344" cy="45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90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B52C60-310F-428D-A40C-35BE59FBEC53}"/>
              </a:ext>
            </a:extLst>
          </p:cNvPr>
          <p:cNvSpPr/>
          <p:nvPr/>
        </p:nvSpPr>
        <p:spPr>
          <a:xfrm>
            <a:off x="0" y="-2"/>
            <a:ext cx="12192000" cy="1596045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91FBE-2605-4B92-AD1A-6364AB3A8417}"/>
              </a:ext>
            </a:extLst>
          </p:cNvPr>
          <p:cNvSpPr txBox="1"/>
          <p:nvPr/>
        </p:nvSpPr>
        <p:spPr>
          <a:xfrm>
            <a:off x="3222169" y="701903"/>
            <a:ext cx="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벤치 마킹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D7E4C-9348-4A1E-A921-8236B4B5F632}"/>
              </a:ext>
            </a:extLst>
          </p:cNvPr>
          <p:cNvSpPr txBox="1"/>
          <p:nvPr/>
        </p:nvSpPr>
        <p:spPr>
          <a:xfrm>
            <a:off x="1520227" y="1163568"/>
            <a:ext cx="4700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메인 페이지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section2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E8730D-5ECF-4B87-9849-83835951BB2F}"/>
              </a:ext>
            </a:extLst>
          </p:cNvPr>
          <p:cNvSpPr txBox="1"/>
          <p:nvPr/>
        </p:nvSpPr>
        <p:spPr>
          <a:xfrm>
            <a:off x="1520227" y="268961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03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1716B-CC0F-48B2-A2E8-07B8E8021A33}"/>
              </a:ext>
            </a:extLst>
          </p:cNvPr>
          <p:cNvSpPr txBox="1"/>
          <p:nvPr/>
        </p:nvSpPr>
        <p:spPr>
          <a:xfrm>
            <a:off x="1520227" y="632614"/>
            <a:ext cx="177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컨셉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D81A8C-1B09-42D2-A362-938476883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46" y="1848380"/>
            <a:ext cx="9127161" cy="38688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9F1F7A-0835-442E-8BEC-9D27B5D0A189}"/>
              </a:ext>
            </a:extLst>
          </p:cNvPr>
          <p:cNvSpPr txBox="1"/>
          <p:nvPr/>
        </p:nvSpPr>
        <p:spPr>
          <a:xfrm>
            <a:off x="992146" y="5894005"/>
            <a:ext cx="10651453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한 눈에 들어오는 레이아웃</a:t>
            </a:r>
          </a:p>
        </p:txBody>
      </p:sp>
    </p:spTree>
    <p:extLst>
      <p:ext uri="{BB962C8B-B14F-4D97-AF65-F5344CB8AC3E}">
        <p14:creationId xmlns:p14="http://schemas.microsoft.com/office/powerpoint/2010/main" val="1239965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23E056-22CB-42CC-B115-7010E344CDC6}"/>
              </a:ext>
            </a:extLst>
          </p:cNvPr>
          <p:cNvSpPr/>
          <p:nvPr/>
        </p:nvSpPr>
        <p:spPr>
          <a:xfrm>
            <a:off x="0" y="-1"/>
            <a:ext cx="12192000" cy="1567544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91FBE-2605-4B92-AD1A-6364AB3A8417}"/>
              </a:ext>
            </a:extLst>
          </p:cNvPr>
          <p:cNvSpPr txBox="1"/>
          <p:nvPr/>
        </p:nvSpPr>
        <p:spPr>
          <a:xfrm>
            <a:off x="3222169" y="701903"/>
            <a:ext cx="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벤치 마킹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D7E4C-9348-4A1E-A921-8236B4B5F632}"/>
              </a:ext>
            </a:extLst>
          </p:cNvPr>
          <p:cNvSpPr txBox="1"/>
          <p:nvPr/>
        </p:nvSpPr>
        <p:spPr>
          <a:xfrm>
            <a:off x="1520227" y="1135258"/>
            <a:ext cx="6597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서브 페이지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E8730D-5ECF-4B87-9849-83835951BB2F}"/>
              </a:ext>
            </a:extLst>
          </p:cNvPr>
          <p:cNvSpPr txBox="1"/>
          <p:nvPr/>
        </p:nvSpPr>
        <p:spPr>
          <a:xfrm>
            <a:off x="1520227" y="268961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03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1716B-CC0F-48B2-A2E8-07B8E8021A33}"/>
              </a:ext>
            </a:extLst>
          </p:cNvPr>
          <p:cNvSpPr txBox="1"/>
          <p:nvPr/>
        </p:nvSpPr>
        <p:spPr>
          <a:xfrm>
            <a:off x="1520227" y="632614"/>
            <a:ext cx="177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컨셉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F1F7A-0835-442E-8BEC-9D27B5D0A189}"/>
              </a:ext>
            </a:extLst>
          </p:cNvPr>
          <p:cNvSpPr txBox="1"/>
          <p:nvPr/>
        </p:nvSpPr>
        <p:spPr>
          <a:xfrm>
            <a:off x="6818168" y="5075983"/>
            <a:ext cx="3770714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잘 배열된 레이아웃</a:t>
            </a:r>
            <a:endParaRPr lang="en-US" altLang="ko-KR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한 눈에 들어오는 아이콘 옵션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8DE61E-E6D0-468D-A664-704D442B0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6595"/>
            <a:ext cx="5151348" cy="25438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499F45-9E04-4C62-B57B-8DAB83895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28" y="1826594"/>
            <a:ext cx="2566591" cy="45851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C7A-A317-4B6B-BBF9-15C945EFABD2}"/>
              </a:ext>
            </a:extLst>
          </p:cNvPr>
          <p:cNvSpPr/>
          <p:nvPr/>
        </p:nvSpPr>
        <p:spPr>
          <a:xfrm>
            <a:off x="2908428" y="1812220"/>
            <a:ext cx="2566591" cy="1355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7EB865-26B4-4A79-93F4-5B05454648A9}"/>
              </a:ext>
            </a:extLst>
          </p:cNvPr>
          <p:cNvSpPr/>
          <p:nvPr/>
        </p:nvSpPr>
        <p:spPr>
          <a:xfrm>
            <a:off x="6078206" y="1826594"/>
            <a:ext cx="5151348" cy="2543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599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1BA3CCC-5888-4DAC-B382-044E7467B019}"/>
              </a:ext>
            </a:extLst>
          </p:cNvPr>
          <p:cNvSpPr/>
          <p:nvPr/>
        </p:nvSpPr>
        <p:spPr>
          <a:xfrm>
            <a:off x="0" y="-1"/>
            <a:ext cx="12192000" cy="1567544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91FBE-2605-4B92-AD1A-6364AB3A8417}"/>
              </a:ext>
            </a:extLst>
          </p:cNvPr>
          <p:cNvSpPr txBox="1"/>
          <p:nvPr/>
        </p:nvSpPr>
        <p:spPr>
          <a:xfrm>
            <a:off x="3222169" y="701903"/>
            <a:ext cx="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벤치 마킹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D7E4C-9348-4A1E-A921-8236B4B5F632}"/>
              </a:ext>
            </a:extLst>
          </p:cNvPr>
          <p:cNvSpPr txBox="1"/>
          <p:nvPr/>
        </p:nvSpPr>
        <p:spPr>
          <a:xfrm>
            <a:off x="1538223" y="1183390"/>
            <a:ext cx="6597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상세 페이지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E8730D-5ECF-4B87-9849-83835951BB2F}"/>
              </a:ext>
            </a:extLst>
          </p:cNvPr>
          <p:cNvSpPr txBox="1"/>
          <p:nvPr/>
        </p:nvSpPr>
        <p:spPr>
          <a:xfrm>
            <a:off x="1520227" y="268961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03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1716B-CC0F-48B2-A2E8-07B8E8021A33}"/>
              </a:ext>
            </a:extLst>
          </p:cNvPr>
          <p:cNvSpPr txBox="1"/>
          <p:nvPr/>
        </p:nvSpPr>
        <p:spPr>
          <a:xfrm>
            <a:off x="1520227" y="632614"/>
            <a:ext cx="177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컨셉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81C6A2-3266-4DF0-BC04-2023CBF39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"/>
          <a:stretch/>
        </p:blipFill>
        <p:spPr>
          <a:xfrm>
            <a:off x="6581046" y="1712355"/>
            <a:ext cx="3507636" cy="31863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AEBAFF-F1F8-482B-912A-2DBC39B3A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10" y="1683866"/>
            <a:ext cx="3624092" cy="45415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6B91B0B-6C0C-473D-84D2-F477D234F7A6}"/>
              </a:ext>
            </a:extLst>
          </p:cNvPr>
          <p:cNvSpPr txBox="1"/>
          <p:nvPr/>
        </p:nvSpPr>
        <p:spPr>
          <a:xfrm>
            <a:off x="6247844" y="5342745"/>
            <a:ext cx="417404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제품에  대한 영양 정보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연관 제품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CF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등 </a:t>
            </a:r>
            <a:endParaRPr lang="en-US" altLang="ko-KR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댜양한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정보 제공</a:t>
            </a:r>
          </a:p>
        </p:txBody>
      </p:sp>
    </p:spTree>
    <p:extLst>
      <p:ext uri="{BB962C8B-B14F-4D97-AF65-F5344CB8AC3E}">
        <p14:creationId xmlns:p14="http://schemas.microsoft.com/office/powerpoint/2010/main" val="2323162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699749" y="3429000"/>
            <a:ext cx="3008901" cy="116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정보 구조도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설계서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296E74-6991-4A72-B4B8-C909C4779E42}"/>
              </a:ext>
            </a:extLst>
          </p:cNvPr>
          <p:cNvGrpSpPr/>
          <p:nvPr/>
        </p:nvGrpSpPr>
        <p:grpSpPr>
          <a:xfrm>
            <a:off x="10492482" y="3159826"/>
            <a:ext cx="1944255" cy="584776"/>
            <a:chOff x="1270193" y="3198225"/>
            <a:chExt cx="1944255" cy="584776"/>
          </a:xfrm>
        </p:grpSpPr>
        <p:sp>
          <p:nvSpPr>
            <p:cNvPr id="29" name="TextBox 28"/>
            <p:cNvSpPr txBox="1"/>
            <p:nvPr/>
          </p:nvSpPr>
          <p:spPr>
            <a:xfrm>
              <a:off x="1270193" y="3506002"/>
              <a:ext cx="1944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ond Blk" panose="020B0A06040504020204" pitchFamily="34"/>
                </a:rPr>
                <a:t>CONTENTS</a:t>
              </a:r>
              <a:endPara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 Blk" panose="020B0A06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06F633-E3AF-403D-9583-9BD12CC2BD24}"/>
                </a:ext>
              </a:extLst>
            </p:cNvPr>
            <p:cNvSpPr txBox="1"/>
            <p:nvPr/>
          </p:nvSpPr>
          <p:spPr>
            <a:xfrm>
              <a:off x="1290737" y="3198225"/>
              <a:ext cx="655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Noto Sans Cond ExtLt" panose="020B0306040504020204" pitchFamily="34"/>
                </a:rPr>
                <a:t>04.</a:t>
              </a:r>
              <a:endParaRPr lang="ko-KR" altLang="en-US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43F28B-DFCF-4CDC-8AF9-A73E4C4776EB}"/>
              </a:ext>
            </a:extLst>
          </p:cNvPr>
          <p:cNvSpPr txBox="1"/>
          <p:nvPr/>
        </p:nvSpPr>
        <p:spPr>
          <a:xfrm>
            <a:off x="3505697" y="1475558"/>
            <a:ext cx="586927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 defTabSz="914400" rtl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4-1.</a:t>
            </a:r>
            <a:r>
              <a:rPr lang="ko-KR" altLang="en-US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 디자인 디테일 및 기능</a:t>
            </a:r>
            <a:r>
              <a:rPr lang="en-US" altLang="ko-KR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구조적 요소</a:t>
            </a:r>
            <a:endParaRPr lang="en-US" altLang="ko-KR" sz="3200" dirty="0">
              <a:solidFill>
                <a:schemeClr val="bg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+mj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B719BB-2F42-41D1-80AB-A7368EB80631}"/>
              </a:ext>
            </a:extLst>
          </p:cNvPr>
          <p:cNvSpPr/>
          <p:nvPr/>
        </p:nvSpPr>
        <p:spPr>
          <a:xfrm>
            <a:off x="1828735" y="1970710"/>
            <a:ext cx="2993785" cy="2993785"/>
          </a:xfrm>
          <a:prstGeom prst="ellipse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0F2FC7-AF6A-41D6-BC96-41CF4F143B2B}"/>
              </a:ext>
            </a:extLst>
          </p:cNvPr>
          <p:cNvSpPr txBox="1"/>
          <p:nvPr/>
        </p:nvSpPr>
        <p:spPr>
          <a:xfrm>
            <a:off x="1506224" y="2861384"/>
            <a:ext cx="36388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rgbClr val="FF7C80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04</a:t>
            </a:r>
            <a:endParaRPr lang="ko-KR" altLang="en-US" sz="16600" dirty="0">
              <a:solidFill>
                <a:srgbClr val="FF7C80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739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B7938DA-96D4-4BF9-BDF1-8F8E590B6105}"/>
              </a:ext>
            </a:extLst>
          </p:cNvPr>
          <p:cNvSpPr txBox="1"/>
          <p:nvPr/>
        </p:nvSpPr>
        <p:spPr>
          <a:xfrm>
            <a:off x="3559626" y="723487"/>
            <a:ext cx="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기존 정보 구조도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5AD0A-1AD5-4579-A48D-0884D85E1550}"/>
              </a:ext>
            </a:extLst>
          </p:cNvPr>
          <p:cNvSpPr txBox="1"/>
          <p:nvPr/>
        </p:nvSpPr>
        <p:spPr>
          <a:xfrm>
            <a:off x="1520227" y="268961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22CCE9-F869-4A0A-A475-B04D2EF281F0}"/>
              </a:ext>
            </a:extLst>
          </p:cNvPr>
          <p:cNvSpPr txBox="1"/>
          <p:nvPr/>
        </p:nvSpPr>
        <p:spPr>
          <a:xfrm>
            <a:off x="1520227" y="632614"/>
            <a:ext cx="203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디자인 기획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EB4DF-FA1F-40AA-95AA-74F622261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71" y="1183692"/>
            <a:ext cx="7438458" cy="52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96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B7938DA-96D4-4BF9-BDF1-8F8E590B6105}"/>
              </a:ext>
            </a:extLst>
          </p:cNvPr>
          <p:cNvSpPr txBox="1"/>
          <p:nvPr/>
        </p:nvSpPr>
        <p:spPr>
          <a:xfrm>
            <a:off x="3603169" y="716751"/>
            <a:ext cx="271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개선 후 정보 구조도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5AD0A-1AD5-4579-A48D-0884D85E1550}"/>
              </a:ext>
            </a:extLst>
          </p:cNvPr>
          <p:cNvSpPr txBox="1"/>
          <p:nvPr/>
        </p:nvSpPr>
        <p:spPr>
          <a:xfrm>
            <a:off x="1520227" y="268961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22CCE9-F869-4A0A-A475-B04D2EF281F0}"/>
              </a:ext>
            </a:extLst>
          </p:cNvPr>
          <p:cNvSpPr txBox="1"/>
          <p:nvPr/>
        </p:nvSpPr>
        <p:spPr>
          <a:xfrm>
            <a:off x="1520227" y="632614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디자인 기획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567C41-734D-45C6-97C3-5D6CEB45D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46" y="1167531"/>
            <a:ext cx="8576957" cy="53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1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8585CD-D0B8-4E8E-9F4F-10F8D054D964}"/>
              </a:ext>
            </a:extLst>
          </p:cNvPr>
          <p:cNvSpPr txBox="1"/>
          <p:nvPr/>
        </p:nvSpPr>
        <p:spPr>
          <a:xfrm>
            <a:off x="1006282" y="1203033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1. Main </a:t>
            </a:r>
            <a:r>
              <a:rPr lang="en-US" altLang="ko-KR" sz="1600" dirty="0" err="1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Onescrollpage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E5AEB-3500-4A4C-800A-14FA53BEAEF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3DC2E2-46E4-41BC-B5F1-C887149790EA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8913B-7A74-4CE1-A0B5-89BD986DA55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A189F0-4A12-4C67-B014-56C2F4F3F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08" y="1663649"/>
            <a:ext cx="2239845" cy="466634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425537-4518-4434-9E84-3F2659754897}"/>
              </a:ext>
            </a:extLst>
          </p:cNvPr>
          <p:cNvSpPr/>
          <p:nvPr/>
        </p:nvSpPr>
        <p:spPr>
          <a:xfrm>
            <a:off x="996008" y="1663649"/>
            <a:ext cx="2239845" cy="4666344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A96348-B0A1-49D8-988A-B6C09E9A7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94"/>
          <a:stretch/>
        </p:blipFill>
        <p:spPr>
          <a:xfrm>
            <a:off x="3748486" y="1860066"/>
            <a:ext cx="3690954" cy="1815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B59BE5-4D0B-4501-8465-9403BA11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t="24018" r="885" b="52556"/>
          <a:stretch/>
        </p:blipFill>
        <p:spPr>
          <a:xfrm>
            <a:off x="7667320" y="1865861"/>
            <a:ext cx="3719137" cy="1815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81AFD6-763D-48E4-9DF7-8968DE676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9" b="29026"/>
          <a:stretch/>
        </p:blipFill>
        <p:spPr>
          <a:xfrm>
            <a:off x="3780337" y="3892248"/>
            <a:ext cx="3659103" cy="1799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819EF27-CCA7-45B7-91C1-551B7DA90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0" b="5244"/>
          <a:stretch/>
        </p:blipFill>
        <p:spPr>
          <a:xfrm>
            <a:off x="7667320" y="3892248"/>
            <a:ext cx="3719137" cy="18151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1388E7-5CD1-4FFA-BA70-CDC4C78BBC74}"/>
              </a:ext>
            </a:extLst>
          </p:cNvPr>
          <p:cNvSpPr txBox="1"/>
          <p:nvPr/>
        </p:nvSpPr>
        <p:spPr>
          <a:xfrm>
            <a:off x="6860964" y="3198167"/>
            <a:ext cx="46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F4C4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A76365-0C8F-41F0-A8DC-F19867709DB1}"/>
              </a:ext>
            </a:extLst>
          </p:cNvPr>
          <p:cNvSpPr txBox="1"/>
          <p:nvPr/>
        </p:nvSpPr>
        <p:spPr>
          <a:xfrm>
            <a:off x="7721267" y="3198166"/>
            <a:ext cx="46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F4C4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F015D2-5ED4-4E84-BDD1-FC3556EE3CA9}"/>
              </a:ext>
            </a:extLst>
          </p:cNvPr>
          <p:cNvSpPr txBox="1"/>
          <p:nvPr/>
        </p:nvSpPr>
        <p:spPr>
          <a:xfrm>
            <a:off x="6860964" y="3962921"/>
            <a:ext cx="46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F4C4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③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7DEE51-FB43-4D5A-B07B-0AF37CB7BA48}"/>
              </a:ext>
            </a:extLst>
          </p:cNvPr>
          <p:cNvSpPr txBox="1"/>
          <p:nvPr/>
        </p:nvSpPr>
        <p:spPr>
          <a:xfrm>
            <a:off x="7721266" y="3962921"/>
            <a:ext cx="46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F4C4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1713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14:cNvPr>
              <p14:cNvContentPartPr/>
              <p14:nvPr/>
            </p14:nvContentPartPr>
            <p14:xfrm>
              <a:off x="16140265" y="340218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31265" y="339354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8EBC345-B873-4396-8326-CCE5EAC1702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69B51-9824-4E79-B7C7-07BDA447E212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96CFE-5DEF-4683-AE35-5A0CFD3DEFD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71B11-ABD5-416E-BF55-D9716A6529F0}"/>
              </a:ext>
            </a:extLst>
          </p:cNvPr>
          <p:cNvSpPr txBox="1"/>
          <p:nvPr/>
        </p:nvSpPr>
        <p:spPr>
          <a:xfrm>
            <a:off x="1006282" y="1150997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2-1 Main section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00CF6-976F-4FC9-B349-F0D49525664C}"/>
              </a:ext>
            </a:extLst>
          </p:cNvPr>
          <p:cNvSpPr/>
          <p:nvPr/>
        </p:nvSpPr>
        <p:spPr>
          <a:xfrm>
            <a:off x="9018816" y="0"/>
            <a:ext cx="3171421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CB9ADA-E7FD-4A8E-B3C3-AA135235517D}"/>
              </a:ext>
            </a:extLst>
          </p:cNvPr>
          <p:cNvSpPr txBox="1"/>
          <p:nvPr/>
        </p:nvSpPr>
        <p:spPr>
          <a:xfrm>
            <a:off x="915124" y="1507068"/>
            <a:ext cx="73321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 깔끔하게 정리된 헤더라인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&amp; 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컨셉에 어울리는 풀 화면 이미지 배치 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+mj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4510E7E-D014-4EF6-9D78-ADD6D9D66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611" y="741368"/>
            <a:ext cx="2492034" cy="5191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8FD41-C5C8-4D49-8F27-A02A08E53785}"/>
              </a:ext>
            </a:extLst>
          </p:cNvPr>
          <p:cNvSpPr/>
          <p:nvPr/>
        </p:nvSpPr>
        <p:spPr>
          <a:xfrm>
            <a:off x="9283751" y="741368"/>
            <a:ext cx="2770472" cy="1399127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55647A-1B98-46C4-A11E-556CA86178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94"/>
          <a:stretch/>
        </p:blipFill>
        <p:spPr>
          <a:xfrm>
            <a:off x="960702" y="2677674"/>
            <a:ext cx="7241017" cy="3561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279EB78-0819-4F25-9A8B-5780EE6DC4E6}"/>
              </a:ext>
            </a:extLst>
          </p:cNvPr>
          <p:cNvGrpSpPr/>
          <p:nvPr/>
        </p:nvGrpSpPr>
        <p:grpSpPr>
          <a:xfrm>
            <a:off x="1006282" y="1902738"/>
            <a:ext cx="7278131" cy="704424"/>
            <a:chOff x="1010350" y="1930788"/>
            <a:chExt cx="7278131" cy="7044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3DD9635-0A76-45EC-A08B-AC0AAB4E2015}"/>
                </a:ext>
              </a:extLst>
            </p:cNvPr>
            <p:cNvGrpSpPr/>
            <p:nvPr/>
          </p:nvGrpSpPr>
          <p:grpSpPr>
            <a:xfrm>
              <a:off x="5273835" y="1930788"/>
              <a:ext cx="3014646" cy="704424"/>
              <a:chOff x="5273835" y="1973250"/>
              <a:chExt cx="3014646" cy="70442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4FA691-3675-46BB-A01E-018A8248F0AE}"/>
                  </a:ext>
                </a:extLst>
              </p:cNvPr>
              <p:cNvSpPr txBox="1"/>
              <p:nvPr/>
            </p:nvSpPr>
            <p:spPr>
              <a:xfrm>
                <a:off x="5273835" y="1973250"/>
                <a:ext cx="3014646" cy="704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 err="1">
                    <a:solidFill>
                      <a:srgbClr val="F44A4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+mj-cs"/>
                  </a:rPr>
                  <a:t>BgColor</a:t>
                </a:r>
                <a:r>
                  <a:rPr lang="ko-KR" altLang="en-US" sz="1400" dirty="0">
                    <a:solidFill>
                      <a:srgbClr val="F44A4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+mj-cs"/>
                  </a:rPr>
                  <a:t> </a:t>
                </a:r>
                <a:r>
                  <a:rPr lang="en-US" altLang="ko-KR" sz="1400" dirty="0">
                    <a:solidFill>
                      <a:srgbClr val="F44A4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+mj-cs"/>
                  </a:rPr>
                  <a:t>:</a:t>
                </a:r>
                <a:r>
                  <a:rPr lang="ko-KR" altLang="en-US" sz="1400" dirty="0">
                    <a:solidFill>
                      <a:srgbClr val="F44A4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+mj-cs"/>
                  </a:rPr>
                  <a:t> </a:t>
                </a:r>
                <a:r>
                  <a:rPr lang="en-US" altLang="ko-KR" sz="1400" dirty="0">
                    <a:solidFill>
                      <a:srgbClr val="F44A41"/>
                    </a:solidFill>
                    <a:latin typeface="Noto Sans Light" panose="020B0402040504020204" pitchFamily="34"/>
                    <a:ea typeface="Noto Sans Light" panose="020B0402040504020204" pitchFamily="34"/>
                    <a:cs typeface="Noto Sans Light" panose="020B0402040504020204" pitchFamily="34"/>
                  </a:rPr>
                  <a:t>#F44A41</a:t>
                </a:r>
                <a:endParaRPr lang="ko-KR" altLang="en-US" sz="1400" dirty="0">
                  <a:solidFill>
                    <a:srgbClr val="F44A41"/>
                  </a:solidFill>
                  <a:latin typeface="Noto Sans Light" panose="020B0402040504020204" pitchFamily="34"/>
                  <a:cs typeface="Noto Sans Light" panose="020B0402040504020204" pitchFamily="34"/>
                </a:endParaRPr>
              </a:p>
              <a:p>
                <a:pPr marL="0" indent="0" latinLnBrk="0">
                  <a:lnSpc>
                    <a:spcPct val="150000"/>
                  </a:lnSpc>
                  <a:buFontTx/>
                  <a:buNone/>
                </a:pPr>
                <a:r>
                  <a:rPr lang="en-US" altLang="ko-KR" sz="1400" dirty="0">
                    <a:solidFill>
                      <a:srgbClr val="EF4C42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+mj-cs"/>
                  </a:rPr>
                  <a:t> 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2073F97-2A61-4745-8992-D094C53659E2}"/>
                  </a:ext>
                </a:extLst>
              </p:cNvPr>
              <p:cNvSpPr/>
              <p:nvPr/>
            </p:nvSpPr>
            <p:spPr>
              <a:xfrm>
                <a:off x="6964590" y="2065080"/>
                <a:ext cx="245562" cy="245562"/>
              </a:xfrm>
              <a:prstGeom prst="ellipse">
                <a:avLst/>
              </a:prstGeom>
              <a:solidFill>
                <a:srgbClr val="F44A4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F4C42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032460F-5784-46B9-A7E9-8C777DA93FD1}"/>
                </a:ext>
              </a:extLst>
            </p:cNvPr>
            <p:cNvGrpSpPr/>
            <p:nvPr/>
          </p:nvGrpSpPr>
          <p:grpSpPr>
            <a:xfrm>
              <a:off x="2446518" y="1956034"/>
              <a:ext cx="3014646" cy="381258"/>
              <a:chOff x="2865822" y="1828973"/>
              <a:chExt cx="3014646" cy="38125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43B185-7141-432C-A0E8-27FC91B03D14}"/>
                  </a:ext>
                </a:extLst>
              </p:cNvPr>
              <p:cNvSpPr txBox="1"/>
              <p:nvPr/>
            </p:nvSpPr>
            <p:spPr>
              <a:xfrm>
                <a:off x="2865822" y="1828973"/>
                <a:ext cx="3014646" cy="381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latinLnBrk="0">
                  <a:lnSpc>
                    <a:spcPct val="150000"/>
                  </a:lnSpc>
                  <a:buFontTx/>
                  <a:buNone/>
                </a:pPr>
                <a:r>
                  <a:rPr lang="en-US" altLang="ko-KR" sz="1400" dirty="0" err="1">
                    <a:solidFill>
                      <a:srgbClr val="404040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+mj-cs"/>
                  </a:rPr>
                  <a:t>BgColor</a:t>
                </a:r>
                <a:r>
                  <a:rPr lang="ko-KR" altLang="en-US" sz="1400" dirty="0">
                    <a:solidFill>
                      <a:srgbClr val="404040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+mj-cs"/>
                  </a:rPr>
                  <a:t> </a:t>
                </a:r>
                <a:r>
                  <a:rPr lang="en-US" altLang="ko-KR" sz="1400" dirty="0">
                    <a:solidFill>
                      <a:srgbClr val="404040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+mj-cs"/>
                  </a:rPr>
                  <a:t>:</a:t>
                </a:r>
                <a:r>
                  <a:rPr lang="ko-KR" altLang="en-US" sz="1400" dirty="0">
                    <a:solidFill>
                      <a:srgbClr val="404040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+mj-cs"/>
                  </a:rPr>
                  <a:t> </a:t>
                </a:r>
                <a:r>
                  <a:rPr lang="en-US" altLang="ko-KR" sz="1400" dirty="0">
                    <a:solidFill>
                      <a:srgbClr val="404040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+mj-cs"/>
                  </a:rPr>
                  <a:t>#404040 </a:t>
                </a: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6750ABE-92F7-439E-9D08-6BAF242F596D}"/>
                  </a:ext>
                </a:extLst>
              </p:cNvPr>
              <p:cNvSpPr/>
              <p:nvPr/>
            </p:nvSpPr>
            <p:spPr>
              <a:xfrm>
                <a:off x="4556577" y="1906472"/>
                <a:ext cx="245562" cy="245562"/>
              </a:xfrm>
              <a:prstGeom prst="ellipse">
                <a:avLst/>
              </a:prstGeom>
              <a:solidFill>
                <a:srgbClr val="40404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F4C42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610752-0ACF-4FB2-AD0C-2037DC41AEB9}"/>
                </a:ext>
              </a:extLst>
            </p:cNvPr>
            <p:cNvSpPr txBox="1"/>
            <p:nvPr/>
          </p:nvSpPr>
          <p:spPr>
            <a:xfrm>
              <a:off x="1010350" y="1996910"/>
              <a:ext cx="1649666" cy="38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latinLnBrk="0">
                <a:lnSpc>
                  <a:spcPct val="150000"/>
                </a:lnSpc>
                <a:buFontTx/>
                <a:buNone/>
              </a:pPr>
              <a:r>
                <a:rPr lang="ko-KR" altLang="en-US" sz="1400" dirty="0" err="1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+mj-cs"/>
                </a:rPr>
                <a:t>호버시</a:t>
              </a:r>
              <a:r>
                <a:rPr lang="ko-KR" altLang="en-US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+mj-cs"/>
                </a:rPr>
                <a:t> 컬러변경 </a:t>
              </a:r>
              <a:r>
                <a: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+mj-cs"/>
                </a:rPr>
                <a:t>: </a:t>
              </a:r>
              <a:r>
                <a:rPr lang="ko-KR" altLang="en-US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+mj-cs"/>
                </a:rPr>
                <a:t> </a:t>
              </a:r>
              <a:endPara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endParaRPr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962ED876-E3C1-4145-80E2-9F43FC125839}"/>
                </a:ext>
              </a:extLst>
            </p:cNvPr>
            <p:cNvSpPr/>
            <p:nvPr/>
          </p:nvSpPr>
          <p:spPr>
            <a:xfrm>
              <a:off x="4690162" y="2069350"/>
              <a:ext cx="463675" cy="173928"/>
            </a:xfrm>
            <a:prstGeom prst="rightArrow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55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D3DEC6-1576-40CB-A3F3-FAAD69B09FB5}"/>
              </a:ext>
            </a:extLst>
          </p:cNvPr>
          <p:cNvSpPr/>
          <p:nvPr/>
        </p:nvSpPr>
        <p:spPr>
          <a:xfrm>
            <a:off x="8722159" y="3785067"/>
            <a:ext cx="2800951" cy="96922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51B728-AB4E-4310-BA86-E462E70549E2}"/>
              </a:ext>
            </a:extLst>
          </p:cNvPr>
          <p:cNvSpPr/>
          <p:nvPr/>
        </p:nvSpPr>
        <p:spPr>
          <a:xfrm>
            <a:off x="6390655" y="4336284"/>
            <a:ext cx="1944746" cy="108254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5D79E-0DFA-4C1C-B228-01DE8DD83A83}"/>
              </a:ext>
            </a:extLst>
          </p:cNvPr>
          <p:cNvSpPr txBox="1"/>
          <p:nvPr/>
        </p:nvSpPr>
        <p:spPr>
          <a:xfrm>
            <a:off x="8494107" y="3638326"/>
            <a:ext cx="3272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'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사람이 먹는 음식만큼은 가장 정직한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47144-49D8-4B3D-A32A-12931D61AB99}"/>
              </a:ext>
            </a:extLst>
          </p:cNvPr>
          <p:cNvSpPr txBox="1"/>
          <p:nvPr/>
        </p:nvSpPr>
        <p:spPr>
          <a:xfrm>
            <a:off x="6231949" y="4225725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마음으로 만들어야 한다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5DCB9-88A5-439D-9E8C-9DFC88849F20}"/>
              </a:ext>
            </a:extLst>
          </p:cNvPr>
          <p:cNvSpPr txBox="1"/>
          <p:nvPr/>
        </p:nvSpPr>
        <p:spPr>
          <a:xfrm>
            <a:off x="6333505" y="2840843"/>
            <a:ext cx="55672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latinLnBrk="0">
              <a:lnSpc>
                <a:spcPct val="250000"/>
              </a:lnSpc>
              <a:buFontTx/>
              <a:buNone/>
            </a:pPr>
            <a:r>
              <a:rPr lang="ko-KR" altLang="en-US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오리온 그룹의 모 기업인 과자류 및 음식료품 제조업체</a:t>
            </a:r>
            <a:r>
              <a:rPr lang="en-US" altLang="ko-KR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1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latinLnBrk="0">
              <a:lnSpc>
                <a:spcPct val="250000"/>
              </a:lnSpc>
              <a:buFontTx/>
              <a:buNone/>
            </a:pPr>
            <a:r>
              <a:rPr lang="ko-KR" altLang="en-US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오리온은 </a:t>
            </a:r>
            <a:r>
              <a:rPr lang="en-US" altLang="ko-KR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1956</a:t>
            </a:r>
            <a:r>
              <a:rPr lang="ko-KR" altLang="en-US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설립 이후                                                                                                 </a:t>
            </a:r>
            <a:endParaRPr lang="en-US" altLang="ko-KR" sz="1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atinLnBrk="0">
              <a:lnSpc>
                <a:spcPct val="250000"/>
              </a:lnSpc>
            </a:pP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                '</a:t>
            </a:r>
            <a:r>
              <a:rPr lang="ko-KR" altLang="en-US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라는 창업정신 아래</a:t>
            </a:r>
            <a:r>
              <a:rPr lang="en-US" altLang="ko-KR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세계 곳곳에 맛있는 즐거움을 전하며 세계인의 건강하고 행복한 삶에 기여하고 있습니다</a:t>
            </a:r>
            <a:r>
              <a:rPr lang="en-US" altLang="ko-KR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15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51CB0A-0C60-4B1C-8E45-4AB8B832A82F}"/>
              </a:ext>
            </a:extLst>
          </p:cNvPr>
          <p:cNvSpPr/>
          <p:nvPr/>
        </p:nvSpPr>
        <p:spPr>
          <a:xfrm>
            <a:off x="0" y="0"/>
            <a:ext cx="2502567" cy="685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12B9A-0E72-4644-930C-A85B5218869C}"/>
              </a:ext>
            </a:extLst>
          </p:cNvPr>
          <p:cNvSpPr txBox="1"/>
          <p:nvPr/>
        </p:nvSpPr>
        <p:spPr>
          <a:xfrm>
            <a:off x="2502567" y="644771"/>
            <a:ext cx="194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기업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8E386-06DE-4A3B-A870-87F55D7939AC}"/>
              </a:ext>
            </a:extLst>
          </p:cNvPr>
          <p:cNvSpPr txBox="1"/>
          <p:nvPr/>
        </p:nvSpPr>
        <p:spPr>
          <a:xfrm>
            <a:off x="2556547" y="275959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01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E98AB9-B3F4-4FAA-8C21-150ABC4B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61" y="1450008"/>
            <a:ext cx="3291227" cy="2255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ED9B63-AA4F-441F-9EEF-3B0DBDA8C717}"/>
              </a:ext>
            </a:extLst>
          </p:cNvPr>
          <p:cNvSpPr txBox="1"/>
          <p:nvPr/>
        </p:nvSpPr>
        <p:spPr>
          <a:xfrm>
            <a:off x="5904058" y="6354744"/>
            <a:ext cx="65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rPr>
              <a:t>01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ond ExtLt" panose="020B0306040504020204" pitchFamily="34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9863E6-9F99-47CD-8875-93E0CBCDE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60" y="3705725"/>
            <a:ext cx="3291227" cy="25685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5FE567-88A6-4EDA-A2FF-50EB2A1FB3A1}"/>
              </a:ext>
            </a:extLst>
          </p:cNvPr>
          <p:cNvSpPr txBox="1"/>
          <p:nvPr/>
        </p:nvSpPr>
        <p:spPr>
          <a:xfrm>
            <a:off x="6231949" y="875603"/>
            <a:ext cx="4061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latinLnBrk="0">
              <a:buFontTx/>
              <a:buNone/>
            </a:pPr>
            <a:endParaRPr lang="ko-KR" altLang="en-US" dirty="0"/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업종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코코아 제품 및 과자류 제조업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대표자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담철곤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설립일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- 1956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07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25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980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14:cNvPr>
              <p14:cNvContentPartPr/>
              <p14:nvPr/>
            </p14:nvContentPartPr>
            <p14:xfrm>
              <a:off x="16140265" y="340218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31265" y="339354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8EBC345-B873-4396-8326-CCE5EAC1702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69B51-9824-4E79-B7C7-07BDA447E212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96CFE-5DEF-4683-AE35-5A0CFD3DEFD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71B11-ABD5-416E-BF55-D9716A6529F0}"/>
              </a:ext>
            </a:extLst>
          </p:cNvPr>
          <p:cNvSpPr txBox="1"/>
          <p:nvPr/>
        </p:nvSpPr>
        <p:spPr>
          <a:xfrm>
            <a:off x="1006282" y="1150997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2-1 Main section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00CF6-976F-4FC9-B349-F0D49525664C}"/>
              </a:ext>
            </a:extLst>
          </p:cNvPr>
          <p:cNvSpPr/>
          <p:nvPr/>
        </p:nvSpPr>
        <p:spPr>
          <a:xfrm>
            <a:off x="9028497" y="0"/>
            <a:ext cx="3171421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CB9ADA-E7FD-4A8E-B3C3-AA135235517D}"/>
              </a:ext>
            </a:extLst>
          </p:cNvPr>
          <p:cNvSpPr txBox="1"/>
          <p:nvPr/>
        </p:nvSpPr>
        <p:spPr>
          <a:xfrm>
            <a:off x="987224" y="1547076"/>
            <a:ext cx="301464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400" dirty="0" err="1">
                <a:solidFill>
                  <a:srgbClr val="77A77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BgColor</a:t>
            </a:r>
            <a:r>
              <a:rPr lang="ko-KR" altLang="en-US" sz="1400" dirty="0">
                <a:solidFill>
                  <a:srgbClr val="77A77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</a:t>
            </a:r>
            <a:r>
              <a:rPr lang="en-US" altLang="ko-KR" sz="1400" dirty="0">
                <a:solidFill>
                  <a:srgbClr val="77A77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:</a:t>
            </a:r>
            <a:r>
              <a:rPr lang="ko-KR" altLang="en-US" sz="1400" dirty="0">
                <a:solidFill>
                  <a:srgbClr val="77A77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</a:t>
            </a:r>
            <a:r>
              <a:rPr lang="en-US" altLang="ko-KR" sz="1400" dirty="0">
                <a:solidFill>
                  <a:srgbClr val="77A77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#77a777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98198B-8B56-432B-9700-B58BD1C0DCB9}"/>
              </a:ext>
            </a:extLst>
          </p:cNvPr>
          <p:cNvSpPr/>
          <p:nvPr/>
        </p:nvSpPr>
        <p:spPr>
          <a:xfrm>
            <a:off x="2698427" y="1642797"/>
            <a:ext cx="245562" cy="245562"/>
          </a:xfrm>
          <a:prstGeom prst="ellipse">
            <a:avLst/>
          </a:prstGeom>
          <a:solidFill>
            <a:srgbClr val="77A7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4510E7E-D014-4EF6-9D78-ADD6D9D66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611" y="741368"/>
            <a:ext cx="2492034" cy="5191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8FD41-C5C8-4D49-8F27-A02A08E53785}"/>
              </a:ext>
            </a:extLst>
          </p:cNvPr>
          <p:cNvSpPr/>
          <p:nvPr/>
        </p:nvSpPr>
        <p:spPr>
          <a:xfrm>
            <a:off x="9269129" y="1888359"/>
            <a:ext cx="2770472" cy="1399127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3B43CA8-A1C6-4B56-9E34-DDBF09CE81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t="24018" r="885" b="52556"/>
          <a:stretch/>
        </p:blipFill>
        <p:spPr>
          <a:xfrm>
            <a:off x="1090835" y="2364710"/>
            <a:ext cx="6927758" cy="3436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988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4CC08D7D-9444-4C2B-9549-3241D110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3" b="28596"/>
          <a:stretch/>
        </p:blipFill>
        <p:spPr>
          <a:xfrm>
            <a:off x="1104544" y="2048418"/>
            <a:ext cx="6650007" cy="370439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14:cNvPr>
              <p14:cNvContentPartPr/>
              <p14:nvPr/>
            </p14:nvContentPartPr>
            <p14:xfrm>
              <a:off x="16140265" y="340218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31265" y="339318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8EBC345-B873-4396-8326-CCE5EAC1702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69B51-9824-4E79-B7C7-07BDA447E212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96CFE-5DEF-4683-AE35-5A0CFD3DEFD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71B11-ABD5-416E-BF55-D9716A6529F0}"/>
              </a:ext>
            </a:extLst>
          </p:cNvPr>
          <p:cNvSpPr txBox="1"/>
          <p:nvPr/>
        </p:nvSpPr>
        <p:spPr>
          <a:xfrm>
            <a:off x="1006282" y="1150997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2-2 Main section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00CF6-976F-4FC9-B349-F0D49525664C}"/>
              </a:ext>
            </a:extLst>
          </p:cNvPr>
          <p:cNvSpPr/>
          <p:nvPr/>
        </p:nvSpPr>
        <p:spPr>
          <a:xfrm>
            <a:off x="9028497" y="0"/>
            <a:ext cx="3171421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CB9ADA-E7FD-4A8E-B3C3-AA135235517D}"/>
              </a:ext>
            </a:extLst>
          </p:cNvPr>
          <p:cNvSpPr txBox="1"/>
          <p:nvPr/>
        </p:nvSpPr>
        <p:spPr>
          <a:xfrm>
            <a:off x="1006282" y="1471998"/>
            <a:ext cx="1802530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rgbClr val="93C5D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BgColor</a:t>
            </a:r>
            <a:r>
              <a:rPr lang="ko-KR" altLang="en-US" sz="1400" dirty="0">
                <a:solidFill>
                  <a:srgbClr val="93C5D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</a:t>
            </a:r>
            <a:r>
              <a:rPr lang="en-US" altLang="ko-KR" sz="1400" dirty="0">
                <a:solidFill>
                  <a:srgbClr val="93C5D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:</a:t>
            </a:r>
            <a:r>
              <a:rPr lang="ko-KR" altLang="en-US" sz="1400" dirty="0">
                <a:solidFill>
                  <a:srgbClr val="93C5D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</a:t>
            </a:r>
            <a:r>
              <a:rPr lang="en-US" altLang="ko-KR" sz="1400" dirty="0">
                <a:solidFill>
                  <a:srgbClr val="93C5D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Light" panose="020B0402040504020204" pitchFamily="34"/>
              </a:rPr>
              <a:t>#93c5d8</a:t>
            </a:r>
            <a:endParaRPr lang="ko-KR" altLang="en-US" sz="1400" dirty="0">
              <a:solidFill>
                <a:srgbClr val="93C5D8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Light" panose="020B0402040504020204" pitchFamily="34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en-US" altLang="ko-KR" sz="1400" dirty="0">
              <a:solidFill>
                <a:srgbClr val="FF7C8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+mj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692709D-0B72-41FF-A436-6A31A934D6E6}"/>
              </a:ext>
            </a:extLst>
          </p:cNvPr>
          <p:cNvSpPr/>
          <p:nvPr/>
        </p:nvSpPr>
        <p:spPr>
          <a:xfrm>
            <a:off x="2732049" y="1556698"/>
            <a:ext cx="245562" cy="245562"/>
          </a:xfrm>
          <a:prstGeom prst="ellipse">
            <a:avLst/>
          </a:prstGeom>
          <a:solidFill>
            <a:srgbClr val="93C5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BC7B3A2-D655-4A2C-AD11-1393D8412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611" y="741368"/>
            <a:ext cx="2492034" cy="5191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8FD41-C5C8-4D49-8F27-A02A08E53785}"/>
              </a:ext>
            </a:extLst>
          </p:cNvPr>
          <p:cNvSpPr/>
          <p:nvPr/>
        </p:nvSpPr>
        <p:spPr>
          <a:xfrm>
            <a:off x="9307902" y="3134641"/>
            <a:ext cx="2679713" cy="1394230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5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AF6BEBC-E9F7-4769-9F70-E9CDF874E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1" b="4196"/>
          <a:stretch/>
        </p:blipFill>
        <p:spPr>
          <a:xfrm>
            <a:off x="1077345" y="2041605"/>
            <a:ext cx="6520753" cy="398088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14:cNvPr>
              <p14:cNvContentPartPr/>
              <p14:nvPr/>
            </p14:nvContentPartPr>
            <p14:xfrm>
              <a:off x="16140265" y="340218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31265" y="339318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8EBC345-B873-4396-8326-CCE5EAC1702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69B51-9824-4E79-B7C7-07BDA447E212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96CFE-5DEF-4683-AE35-5A0CFD3DEFD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71B11-ABD5-416E-BF55-D9716A6529F0}"/>
              </a:ext>
            </a:extLst>
          </p:cNvPr>
          <p:cNvSpPr txBox="1"/>
          <p:nvPr/>
        </p:nvSpPr>
        <p:spPr>
          <a:xfrm>
            <a:off x="1006282" y="1150997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2-3 Main section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00CF6-976F-4FC9-B349-F0D49525664C}"/>
              </a:ext>
            </a:extLst>
          </p:cNvPr>
          <p:cNvSpPr/>
          <p:nvPr/>
        </p:nvSpPr>
        <p:spPr>
          <a:xfrm>
            <a:off x="9028497" y="0"/>
            <a:ext cx="3171421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CB9ADA-E7FD-4A8E-B3C3-AA135235517D}"/>
              </a:ext>
            </a:extLst>
          </p:cNvPr>
          <p:cNvSpPr txBox="1"/>
          <p:nvPr/>
        </p:nvSpPr>
        <p:spPr>
          <a:xfrm>
            <a:off x="940670" y="1547473"/>
            <a:ext cx="1819533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rgbClr val="F4C86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BgColor</a:t>
            </a:r>
            <a:r>
              <a:rPr lang="ko-KR" altLang="en-US" sz="1400" dirty="0">
                <a:solidFill>
                  <a:srgbClr val="F4C86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</a:t>
            </a:r>
            <a:r>
              <a:rPr lang="en-US" altLang="ko-KR" sz="1400" dirty="0">
                <a:solidFill>
                  <a:srgbClr val="F4C86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:</a:t>
            </a:r>
            <a:r>
              <a:rPr lang="ko-KR" altLang="en-US" sz="1400" dirty="0">
                <a:solidFill>
                  <a:srgbClr val="F4C86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</a:t>
            </a:r>
            <a:r>
              <a:rPr lang="en-US" altLang="ko-KR" sz="1400" dirty="0">
                <a:solidFill>
                  <a:srgbClr val="F4C86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Light" panose="020B0402040504020204" pitchFamily="34"/>
              </a:rPr>
              <a:t>#f4c869</a:t>
            </a:r>
            <a:endParaRPr lang="ko-KR" altLang="en-US" sz="1400" dirty="0">
              <a:solidFill>
                <a:srgbClr val="F4C869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Light" panose="020B0402040504020204" pitchFamily="34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en-US" altLang="ko-KR" sz="1400" dirty="0">
              <a:solidFill>
                <a:srgbClr val="FF7C8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+mj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C307341-6833-4260-8CA2-61777B9B9E8C}"/>
              </a:ext>
            </a:extLst>
          </p:cNvPr>
          <p:cNvSpPr/>
          <p:nvPr/>
        </p:nvSpPr>
        <p:spPr>
          <a:xfrm>
            <a:off x="2698427" y="1642797"/>
            <a:ext cx="245562" cy="245562"/>
          </a:xfrm>
          <a:prstGeom prst="ellipse">
            <a:avLst/>
          </a:prstGeom>
          <a:solidFill>
            <a:srgbClr val="F4C86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D399905-34A8-4EDC-9F4E-FBA6E2879C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611" y="741368"/>
            <a:ext cx="2492034" cy="5191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8FD41-C5C8-4D49-8F27-A02A08E53785}"/>
              </a:ext>
            </a:extLst>
          </p:cNvPr>
          <p:cNvSpPr/>
          <p:nvPr/>
        </p:nvSpPr>
        <p:spPr>
          <a:xfrm>
            <a:off x="9282023" y="4375653"/>
            <a:ext cx="2737931" cy="1352288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0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14:cNvPr>
              <p14:cNvContentPartPr/>
              <p14:nvPr/>
            </p14:nvContentPartPr>
            <p14:xfrm>
              <a:off x="16140265" y="340218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31265" y="339318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8EBC345-B873-4396-8326-CCE5EAC1702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69B51-9824-4E79-B7C7-07BDA447E212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96CFE-5DEF-4683-AE35-5A0CFD3DEFD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71B11-ABD5-416E-BF55-D9716A6529F0}"/>
              </a:ext>
            </a:extLst>
          </p:cNvPr>
          <p:cNvSpPr txBox="1"/>
          <p:nvPr/>
        </p:nvSpPr>
        <p:spPr>
          <a:xfrm>
            <a:off x="1006282" y="1150997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2-3 Main section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00CF6-976F-4FC9-B349-F0D49525664C}"/>
              </a:ext>
            </a:extLst>
          </p:cNvPr>
          <p:cNvSpPr/>
          <p:nvPr/>
        </p:nvSpPr>
        <p:spPr>
          <a:xfrm>
            <a:off x="9028497" y="0"/>
            <a:ext cx="3171421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CB9ADA-E7FD-4A8E-B3C3-AA135235517D}"/>
              </a:ext>
            </a:extLst>
          </p:cNvPr>
          <p:cNvSpPr txBox="1"/>
          <p:nvPr/>
        </p:nvSpPr>
        <p:spPr>
          <a:xfrm>
            <a:off x="940670" y="1547473"/>
            <a:ext cx="1819533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rgbClr val="66666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BgColor</a:t>
            </a:r>
            <a:r>
              <a:rPr lang="ko-KR" altLang="en-US" sz="1400" dirty="0">
                <a:solidFill>
                  <a:srgbClr val="66666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</a:t>
            </a:r>
            <a:r>
              <a:rPr lang="en-US" altLang="ko-KR" sz="1400" dirty="0">
                <a:solidFill>
                  <a:srgbClr val="66666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:</a:t>
            </a:r>
            <a:r>
              <a:rPr lang="ko-KR" altLang="en-US" sz="1400" dirty="0">
                <a:solidFill>
                  <a:srgbClr val="66666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</a:t>
            </a:r>
            <a:r>
              <a:rPr lang="en-US" altLang="ko-KR" sz="1400" dirty="0">
                <a:solidFill>
                  <a:srgbClr val="66666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Light" panose="020B0402040504020204" pitchFamily="34"/>
              </a:rPr>
              <a:t>#666666</a:t>
            </a:r>
            <a:endParaRPr lang="ko-KR" altLang="en-US" sz="1400" dirty="0">
              <a:solidFill>
                <a:srgbClr val="66666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Light" panose="020B0402040504020204" pitchFamily="34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en-US" altLang="ko-KR" sz="1400" dirty="0">
              <a:solidFill>
                <a:srgbClr val="FF7C8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+mj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D399905-34A8-4EDC-9F4E-FBA6E2879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611" y="741368"/>
            <a:ext cx="2492034" cy="5191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8FD41-C5C8-4D49-8F27-A02A08E53785}"/>
              </a:ext>
            </a:extLst>
          </p:cNvPr>
          <p:cNvSpPr/>
          <p:nvPr/>
        </p:nvSpPr>
        <p:spPr>
          <a:xfrm>
            <a:off x="9280662" y="5598545"/>
            <a:ext cx="2737931" cy="405441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38F0924-FDA8-4591-BB9F-2FCEC70674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36"/>
          <a:stretch/>
        </p:blipFill>
        <p:spPr>
          <a:xfrm>
            <a:off x="500332" y="2875791"/>
            <a:ext cx="8288849" cy="874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12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14:cNvPr>
              <p14:cNvContentPartPr/>
              <p14:nvPr/>
            </p14:nvContentPartPr>
            <p14:xfrm>
              <a:off x="16140265" y="340218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31265" y="339318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8EBC345-B873-4396-8326-CCE5EAC1702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69B51-9824-4E79-B7C7-07BDA447E212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96CFE-5DEF-4683-AE35-5A0CFD3DEFD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71B11-ABD5-416E-BF55-D9716A6529F0}"/>
              </a:ext>
            </a:extLst>
          </p:cNvPr>
          <p:cNvSpPr txBox="1"/>
          <p:nvPr/>
        </p:nvSpPr>
        <p:spPr>
          <a:xfrm>
            <a:off x="1006282" y="1150997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2-1 Menu bar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00CF6-976F-4FC9-B349-F0D49525664C}"/>
              </a:ext>
            </a:extLst>
          </p:cNvPr>
          <p:cNvSpPr/>
          <p:nvPr/>
        </p:nvSpPr>
        <p:spPr>
          <a:xfrm>
            <a:off x="9028497" y="0"/>
            <a:ext cx="3171421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E702BD-6A6F-44B3-BEE8-23D15852F38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5" y="1150997"/>
            <a:ext cx="2811495" cy="39536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8FD41-C5C8-4D49-8F27-A02A08E53785}"/>
              </a:ext>
            </a:extLst>
          </p:cNvPr>
          <p:cNvSpPr/>
          <p:nvPr/>
        </p:nvSpPr>
        <p:spPr>
          <a:xfrm>
            <a:off x="9181027" y="1338937"/>
            <a:ext cx="2811495" cy="388877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31A0528-7FCF-4834-AD3D-DF69E22486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b="85432"/>
          <a:stretch/>
        </p:blipFill>
        <p:spPr>
          <a:xfrm>
            <a:off x="641475" y="2651765"/>
            <a:ext cx="8163544" cy="1100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211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0CE9B84-81BC-418E-A35A-BC3B570D15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4" b="34085"/>
          <a:stretch/>
        </p:blipFill>
        <p:spPr>
          <a:xfrm>
            <a:off x="1540468" y="1590020"/>
            <a:ext cx="5928778" cy="411698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14:cNvPr>
              <p14:cNvContentPartPr/>
              <p14:nvPr/>
            </p14:nvContentPartPr>
            <p14:xfrm>
              <a:off x="16140265" y="340218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31265" y="339318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8EBC345-B873-4396-8326-CCE5EAC1702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69B51-9824-4E79-B7C7-07BDA447E212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96CFE-5DEF-4683-AE35-5A0CFD3DEFD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71B11-ABD5-416E-BF55-D9716A6529F0}"/>
              </a:ext>
            </a:extLst>
          </p:cNvPr>
          <p:cNvSpPr txBox="1"/>
          <p:nvPr/>
        </p:nvSpPr>
        <p:spPr>
          <a:xfrm>
            <a:off x="1006282" y="1150997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2-2 section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00CF6-976F-4FC9-B349-F0D49525664C}"/>
              </a:ext>
            </a:extLst>
          </p:cNvPr>
          <p:cNvSpPr/>
          <p:nvPr/>
        </p:nvSpPr>
        <p:spPr>
          <a:xfrm>
            <a:off x="9028497" y="0"/>
            <a:ext cx="3171421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E702BD-6A6F-44B3-BEE8-23D15852F3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15" y="1653564"/>
            <a:ext cx="2811495" cy="39536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8FD41-C5C8-4D49-8F27-A02A08E53785}"/>
              </a:ext>
            </a:extLst>
          </p:cNvPr>
          <p:cNvSpPr/>
          <p:nvPr/>
        </p:nvSpPr>
        <p:spPr>
          <a:xfrm>
            <a:off x="9229614" y="2234696"/>
            <a:ext cx="2811495" cy="2066545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04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7D0F326-8DAB-49E6-B2B3-9FC39C1368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82" b="7855"/>
          <a:stretch/>
        </p:blipFill>
        <p:spPr>
          <a:xfrm>
            <a:off x="1006282" y="2510812"/>
            <a:ext cx="7613609" cy="2704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14:cNvPr>
              <p14:cNvContentPartPr/>
              <p14:nvPr/>
            </p14:nvContentPartPr>
            <p14:xfrm>
              <a:off x="16140265" y="340218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31265" y="339318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8EBC345-B873-4396-8326-CCE5EAC1702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69B51-9824-4E79-B7C7-07BDA447E212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96CFE-5DEF-4683-AE35-5A0CFD3DEFD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71B11-ABD5-416E-BF55-D9716A6529F0}"/>
              </a:ext>
            </a:extLst>
          </p:cNvPr>
          <p:cNvSpPr txBox="1"/>
          <p:nvPr/>
        </p:nvSpPr>
        <p:spPr>
          <a:xfrm>
            <a:off x="1006282" y="1150997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2-3 section – Mail link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00CF6-976F-4FC9-B349-F0D49525664C}"/>
              </a:ext>
            </a:extLst>
          </p:cNvPr>
          <p:cNvSpPr/>
          <p:nvPr/>
        </p:nvSpPr>
        <p:spPr>
          <a:xfrm>
            <a:off x="9028497" y="0"/>
            <a:ext cx="3171421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E702BD-6A6F-44B3-BEE8-23D15852F3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68" y="1261978"/>
            <a:ext cx="2811495" cy="39536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8FD41-C5C8-4D49-8F27-A02A08E53785}"/>
              </a:ext>
            </a:extLst>
          </p:cNvPr>
          <p:cNvSpPr/>
          <p:nvPr/>
        </p:nvSpPr>
        <p:spPr>
          <a:xfrm>
            <a:off x="9263037" y="3896950"/>
            <a:ext cx="2811495" cy="1009401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3D37E-86CD-4300-A3AE-09A2D53E4184}"/>
              </a:ext>
            </a:extLst>
          </p:cNvPr>
          <p:cNvSpPr txBox="1"/>
          <p:nvPr/>
        </p:nvSpPr>
        <p:spPr>
          <a:xfrm>
            <a:off x="1006282" y="1510153"/>
            <a:ext cx="1903114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크기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: 100% * 700px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BgColor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: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#f4dd4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228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14:cNvPr>
              <p14:cNvContentPartPr/>
              <p14:nvPr/>
            </p14:nvContentPartPr>
            <p14:xfrm>
              <a:off x="16140265" y="340218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31265" y="339318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8EBC345-B873-4396-8326-CCE5EAC1702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69B51-9824-4E79-B7C7-07BDA447E212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96CFE-5DEF-4683-AE35-5A0CFD3DEFD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71B11-ABD5-416E-BF55-D9716A6529F0}"/>
              </a:ext>
            </a:extLst>
          </p:cNvPr>
          <p:cNvSpPr txBox="1"/>
          <p:nvPr/>
        </p:nvSpPr>
        <p:spPr>
          <a:xfrm>
            <a:off x="1006282" y="1150997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3-1 Product Detail Page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00CF6-976F-4FC9-B349-F0D49525664C}"/>
              </a:ext>
            </a:extLst>
          </p:cNvPr>
          <p:cNvSpPr/>
          <p:nvPr/>
        </p:nvSpPr>
        <p:spPr>
          <a:xfrm>
            <a:off x="9028497" y="0"/>
            <a:ext cx="3171421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CB9ADA-E7FD-4A8E-B3C3-AA135235517D}"/>
              </a:ext>
            </a:extLst>
          </p:cNvPr>
          <p:cNvSpPr txBox="1"/>
          <p:nvPr/>
        </p:nvSpPr>
        <p:spPr>
          <a:xfrm>
            <a:off x="1006282" y="1548320"/>
            <a:ext cx="519489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Onescrollpag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형태로 메인 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비쥬얼과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동일하게 </a:t>
            </a:r>
            <a:r>
              <a:rPr lang="ko-KR" altLang="en-US" sz="1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풀화면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 이미지 제작</a:t>
            </a:r>
            <a:endParaRPr lang="en-US" altLang="ko-KR" sz="1400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+mj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B053917-FCE8-4C8C-A480-E474B9DF82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4" b="64195"/>
          <a:stretch/>
        </p:blipFill>
        <p:spPr>
          <a:xfrm>
            <a:off x="867735" y="2464119"/>
            <a:ext cx="7605729" cy="263435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7D87353-5D93-4B74-8B02-5E7437B7310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27" y="1045436"/>
            <a:ext cx="2803303" cy="432175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8FD41-C5C8-4D49-8F27-A02A08E53785}"/>
              </a:ext>
            </a:extLst>
          </p:cNvPr>
          <p:cNvSpPr/>
          <p:nvPr/>
        </p:nvSpPr>
        <p:spPr>
          <a:xfrm>
            <a:off x="9216927" y="1621962"/>
            <a:ext cx="2811495" cy="973455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1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6FBE5595-D224-4BA5-85A2-7298236DF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112903"/>
              </p:ext>
            </p:extLst>
          </p:nvPr>
        </p:nvGraphicFramePr>
        <p:xfrm>
          <a:off x="759157" y="2099613"/>
          <a:ext cx="7975586" cy="3511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r:id="rId4" imgW="24152040" imgH="10628280" progId="">
                  <p:embed/>
                </p:oleObj>
              </mc:Choice>
              <mc:Fallback>
                <p:oleObj r:id="rId4" imgW="24152040" imgH="10628280" progId="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6FBE5595-D224-4BA5-85A2-7298236DF5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9157" y="2099613"/>
                        <a:ext cx="7975586" cy="351112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14:cNvPr>
              <p14:cNvContentPartPr/>
              <p14:nvPr/>
            </p14:nvContentPartPr>
            <p14:xfrm>
              <a:off x="16140265" y="340218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31265" y="339318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8EBC345-B873-4396-8326-CCE5EAC1702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69B51-9824-4E79-B7C7-07BDA447E212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96CFE-5DEF-4683-AE35-5A0CFD3DEFD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71B11-ABD5-416E-BF55-D9716A6529F0}"/>
              </a:ext>
            </a:extLst>
          </p:cNvPr>
          <p:cNvSpPr txBox="1"/>
          <p:nvPr/>
        </p:nvSpPr>
        <p:spPr>
          <a:xfrm>
            <a:off x="1006282" y="1247260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3-2 Product </a:t>
            </a:r>
            <a:r>
              <a:rPr lang="en-US" altLang="ko-KR" sz="1600" dirty="0" err="1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Seris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00CF6-976F-4FC9-B349-F0D49525664C}"/>
              </a:ext>
            </a:extLst>
          </p:cNvPr>
          <p:cNvSpPr/>
          <p:nvPr/>
        </p:nvSpPr>
        <p:spPr>
          <a:xfrm>
            <a:off x="9028497" y="0"/>
            <a:ext cx="3171421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87A762-76BC-4913-8049-F3CD96EDC58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459" y="1068673"/>
            <a:ext cx="2803303" cy="432175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8FD41-C5C8-4D49-8F27-A02A08E53785}"/>
              </a:ext>
            </a:extLst>
          </p:cNvPr>
          <p:cNvSpPr/>
          <p:nvPr/>
        </p:nvSpPr>
        <p:spPr>
          <a:xfrm>
            <a:off x="9208459" y="2608310"/>
            <a:ext cx="2811495" cy="1344854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31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A8FC32D-4256-4E9D-978B-0B90E9ABD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9" b="6837"/>
          <a:stretch/>
        </p:blipFill>
        <p:spPr>
          <a:xfrm>
            <a:off x="913612" y="2321073"/>
            <a:ext cx="7750194" cy="294329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14:cNvPr>
              <p14:cNvContentPartPr/>
              <p14:nvPr/>
            </p14:nvContentPartPr>
            <p14:xfrm>
              <a:off x="16140265" y="3402184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5D20DB7-1F76-41AD-AF88-F9B596E75D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31265" y="339318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8EBC345-B873-4396-8326-CCE5EAC1702E}"/>
              </a:ext>
            </a:extLst>
          </p:cNvPr>
          <p:cNvSpPr txBox="1"/>
          <p:nvPr/>
        </p:nvSpPr>
        <p:spPr>
          <a:xfrm>
            <a:off x="2908249" y="741368"/>
            <a:ext cx="32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기획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 구조적 요소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69B51-9824-4E79-B7C7-07BDA447E212}"/>
              </a:ext>
            </a:extLst>
          </p:cNvPr>
          <p:cNvSpPr txBox="1"/>
          <p:nvPr/>
        </p:nvSpPr>
        <p:spPr>
          <a:xfrm>
            <a:off x="1006282" y="255653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04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96CFE-5DEF-4683-AE35-5A0CFD3DEFD3}"/>
              </a:ext>
            </a:extLst>
          </p:cNvPr>
          <p:cNvSpPr txBox="1"/>
          <p:nvPr/>
        </p:nvSpPr>
        <p:spPr>
          <a:xfrm>
            <a:off x="1006282" y="619306"/>
            <a:ext cx="22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화면 설계서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71B11-ABD5-416E-BF55-D9716A6529F0}"/>
              </a:ext>
            </a:extLst>
          </p:cNvPr>
          <p:cNvSpPr txBox="1"/>
          <p:nvPr/>
        </p:nvSpPr>
        <p:spPr>
          <a:xfrm>
            <a:off x="1006282" y="1150997"/>
            <a:ext cx="289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3-3 </a:t>
            </a:r>
            <a:r>
              <a:rPr lang="en-US" altLang="ko-KR" sz="1600" dirty="0" err="1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CF&amp;News</a:t>
            </a:r>
            <a:endParaRPr lang="ko-KR" altLang="en-US" sz="16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00CF6-976F-4FC9-B349-F0D49525664C}"/>
              </a:ext>
            </a:extLst>
          </p:cNvPr>
          <p:cNvSpPr/>
          <p:nvPr/>
        </p:nvSpPr>
        <p:spPr>
          <a:xfrm>
            <a:off x="9028497" y="0"/>
            <a:ext cx="3171421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87A762-76BC-4913-8049-F3CD96EDC58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459" y="1068673"/>
            <a:ext cx="2803303" cy="432175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8FD41-C5C8-4D49-8F27-A02A08E53785}"/>
              </a:ext>
            </a:extLst>
          </p:cNvPr>
          <p:cNvSpPr/>
          <p:nvPr/>
        </p:nvSpPr>
        <p:spPr>
          <a:xfrm>
            <a:off x="9208459" y="3957506"/>
            <a:ext cx="2811495" cy="1149475"/>
          </a:xfrm>
          <a:prstGeom prst="rect">
            <a:avLst/>
          </a:prstGeom>
          <a:noFill/>
          <a:ln w="38100">
            <a:solidFill>
              <a:srgbClr val="F44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75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6D192-7F83-412E-B444-05E0F299070F}"/>
              </a:ext>
            </a:extLst>
          </p:cNvPr>
          <p:cNvSpPr txBox="1"/>
          <p:nvPr/>
        </p:nvSpPr>
        <p:spPr>
          <a:xfrm>
            <a:off x="5301102" y="737105"/>
            <a:ext cx="163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주력 상품</a:t>
            </a:r>
            <a:endParaRPr lang="ko-KR" altLang="en-US" sz="24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9091E-DBF3-42E2-9EB5-0BEC9620F821}"/>
              </a:ext>
            </a:extLst>
          </p:cNvPr>
          <p:cNvSpPr txBox="1"/>
          <p:nvPr/>
        </p:nvSpPr>
        <p:spPr>
          <a:xfrm>
            <a:off x="5898253" y="327370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01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7044AEC-F501-4EC0-9CB5-2F822ED1DF09}"/>
              </a:ext>
            </a:extLst>
          </p:cNvPr>
          <p:cNvSpPr/>
          <p:nvPr/>
        </p:nvSpPr>
        <p:spPr>
          <a:xfrm>
            <a:off x="1792373" y="1874917"/>
            <a:ext cx="3031957" cy="3031957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CEC7D16-CBA1-4D7D-B9D7-676D85457AF3}"/>
              </a:ext>
            </a:extLst>
          </p:cNvPr>
          <p:cNvSpPr/>
          <p:nvPr/>
        </p:nvSpPr>
        <p:spPr>
          <a:xfrm>
            <a:off x="7291925" y="1913021"/>
            <a:ext cx="3031957" cy="3031957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C1AB680-7335-49F6-9DB3-EB31C8AF65C2}"/>
              </a:ext>
            </a:extLst>
          </p:cNvPr>
          <p:cNvGrpSpPr/>
          <p:nvPr/>
        </p:nvGrpSpPr>
        <p:grpSpPr>
          <a:xfrm>
            <a:off x="7927309" y="1373243"/>
            <a:ext cx="1761188" cy="3230843"/>
            <a:chOff x="7927309" y="1373243"/>
            <a:chExt cx="1761188" cy="323084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69555B-ED06-4F55-948F-947D78C5E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3" t="9262" r="13695" b="4772"/>
            <a:stretch/>
          </p:blipFill>
          <p:spPr>
            <a:xfrm>
              <a:off x="7927309" y="2253913"/>
              <a:ext cx="1761188" cy="235017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FE0C06-BCA7-4EE2-ACA5-6EA4286502DE}"/>
                </a:ext>
              </a:extLst>
            </p:cNvPr>
            <p:cNvSpPr txBox="1"/>
            <p:nvPr/>
          </p:nvSpPr>
          <p:spPr>
            <a:xfrm>
              <a:off x="8355515" y="1373243"/>
              <a:ext cx="904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 defTabSz="914400" rtl="0" eaLnBrk="1" latinLnBrk="0" hangingPunct="1">
                <a:spcBef>
                  <a:spcPct val="0"/>
                </a:spcBef>
                <a:buFontTx/>
                <a:buNone/>
              </a:pPr>
              <a:r>
                <a:rPr lang="ko-KR" altLang="en-US" sz="2000" dirty="0" err="1">
                  <a:solidFill>
                    <a:srgbClr val="F50207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+mj-cs"/>
                </a:rPr>
                <a:t>포카칩</a:t>
              </a:r>
              <a:endParaRPr lang="ko-KR" altLang="en-US" sz="2000" dirty="0">
                <a:solidFill>
                  <a:srgbClr val="F5020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46D4AD-6055-4DDA-8B15-7F279B28164E}"/>
              </a:ext>
            </a:extLst>
          </p:cNvPr>
          <p:cNvGrpSpPr/>
          <p:nvPr/>
        </p:nvGrpSpPr>
        <p:grpSpPr>
          <a:xfrm>
            <a:off x="2150847" y="1373243"/>
            <a:ext cx="2175311" cy="2951302"/>
            <a:chOff x="2150847" y="1373243"/>
            <a:chExt cx="2175311" cy="2951302"/>
          </a:xfrm>
        </p:grpSpPr>
        <p:pic>
          <p:nvPicPr>
            <p:cNvPr id="4" name="내용 개체 틀 4" descr="C:/Users/dkaal/AppData/Roaming/PolarisOffice/ETemp/9904_9934760/image4.jpg">
              <a:extLst>
                <a:ext uri="{FF2B5EF4-FFF2-40B4-BE49-F238E27FC236}">
                  <a16:creationId xmlns:a16="http://schemas.microsoft.com/office/drawing/2014/main" id="{D46BA259-F506-4419-9BE3-54F7EAD9D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4" t="1423" r="1286" b="1326"/>
            <a:stretch/>
          </p:blipFill>
          <p:spPr>
            <a:xfrm>
              <a:off x="2150847" y="2457244"/>
              <a:ext cx="2175311" cy="1867301"/>
            </a:xfrm>
            <a:prstGeom prst="cube">
              <a:avLst>
                <a:gd name="adj" fmla="val 8637"/>
              </a:avLst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94FCBB-CE89-4521-B807-B633BBE72392}"/>
                </a:ext>
              </a:extLst>
            </p:cNvPr>
            <p:cNvSpPr txBox="1"/>
            <p:nvPr/>
          </p:nvSpPr>
          <p:spPr>
            <a:xfrm>
              <a:off x="2742383" y="1373243"/>
              <a:ext cx="12713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 defTabSz="914400" rtl="0" eaLnBrk="1" latinLnBrk="0" hangingPunct="1">
                <a:spcBef>
                  <a:spcPct val="0"/>
                </a:spcBef>
                <a:buFontTx/>
                <a:buNone/>
              </a:pPr>
              <a:r>
                <a:rPr lang="ko-KR" altLang="en-US" sz="2000" dirty="0" err="1">
                  <a:solidFill>
                    <a:srgbClr val="F50207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+mj-cs"/>
                </a:rPr>
                <a:t>초코파이</a:t>
              </a:r>
              <a:endParaRPr lang="ko-KR" altLang="en-US" sz="2000" dirty="0">
                <a:solidFill>
                  <a:srgbClr val="F5020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2C9D02-9C75-4F31-A215-A9ABBBC0D8C9}"/>
              </a:ext>
            </a:extLst>
          </p:cNvPr>
          <p:cNvSpPr txBox="1"/>
          <p:nvPr/>
        </p:nvSpPr>
        <p:spPr>
          <a:xfrm>
            <a:off x="1567316" y="5084644"/>
            <a:ext cx="3846011" cy="100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latinLnBrk="0">
              <a:lnSpc>
                <a:spcPct val="200000"/>
              </a:lnSpc>
              <a:buFontTx/>
              <a:buNone/>
            </a:pP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1974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 처음 선보인 이후 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40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년이 지난 지금 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60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여 개 국가에서 많은 사랑을 받고 있음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D893F-12C9-43C9-A6BF-0AE85F272BE3}"/>
              </a:ext>
            </a:extLst>
          </p:cNvPr>
          <p:cNvSpPr txBox="1"/>
          <p:nvPr/>
        </p:nvSpPr>
        <p:spPr>
          <a:xfrm>
            <a:off x="7200483" y="5084644"/>
            <a:ext cx="3214838" cy="100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latinLnBrk="0">
              <a:lnSpc>
                <a:spcPct val="200000"/>
              </a:lnSpc>
              <a:buFontTx/>
              <a:buNone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생 </a:t>
            </a:r>
            <a:r>
              <a:rPr lang="ko-KR" altLang="en-US" sz="16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감자칩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시장 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위 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</a:p>
          <a:p>
            <a:pPr marL="0" indent="0" algn="ctr" latinLnBrk="0">
              <a:lnSpc>
                <a:spcPct val="200000"/>
              </a:lnSpc>
              <a:buFontTx/>
              <a:buNone/>
            </a:pPr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안주 부문에서도 좋은 성과를 나타냄</a:t>
            </a:r>
            <a:r>
              <a: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1E7F13-4382-4A0C-88F6-D265ED824D7F}"/>
              </a:ext>
            </a:extLst>
          </p:cNvPr>
          <p:cNvSpPr txBox="1"/>
          <p:nvPr/>
        </p:nvSpPr>
        <p:spPr>
          <a:xfrm>
            <a:off x="5898253" y="6168901"/>
            <a:ext cx="65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rPr>
              <a:t>02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ond ExtLt" panose="020B0306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099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7296E74-6991-4A72-B4B8-C909C4779E42}"/>
              </a:ext>
            </a:extLst>
          </p:cNvPr>
          <p:cNvGrpSpPr/>
          <p:nvPr/>
        </p:nvGrpSpPr>
        <p:grpSpPr>
          <a:xfrm>
            <a:off x="10492482" y="3159826"/>
            <a:ext cx="1944255" cy="584776"/>
            <a:chOff x="1270193" y="3198225"/>
            <a:chExt cx="1944255" cy="584776"/>
          </a:xfrm>
        </p:grpSpPr>
        <p:sp>
          <p:nvSpPr>
            <p:cNvPr id="29" name="TextBox 28"/>
            <p:cNvSpPr txBox="1"/>
            <p:nvPr/>
          </p:nvSpPr>
          <p:spPr>
            <a:xfrm>
              <a:off x="1270193" y="3506002"/>
              <a:ext cx="1944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ond Blk" panose="020B0A06040504020204" pitchFamily="34"/>
                </a:rPr>
                <a:t>CONTENTS</a:t>
              </a:r>
              <a:endPara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 Blk" panose="020B0A06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06F633-E3AF-403D-9583-9BD12CC2BD24}"/>
                </a:ext>
              </a:extLst>
            </p:cNvPr>
            <p:cNvSpPr txBox="1"/>
            <p:nvPr/>
          </p:nvSpPr>
          <p:spPr>
            <a:xfrm>
              <a:off x="1290737" y="3198225"/>
              <a:ext cx="655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Noto Sans Cond ExtLt" panose="020B0306040504020204" pitchFamily="34"/>
                </a:rPr>
                <a:t>05.</a:t>
              </a:r>
              <a:endParaRPr lang="ko-KR" altLang="en-US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43F28B-DFCF-4CDC-8AF9-A73E4C4776EB}"/>
              </a:ext>
            </a:extLst>
          </p:cNvPr>
          <p:cNvSpPr txBox="1"/>
          <p:nvPr/>
        </p:nvSpPr>
        <p:spPr>
          <a:xfrm>
            <a:off x="4204721" y="2861384"/>
            <a:ext cx="44835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 defTabSz="914400" rtl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최종 시안</a:t>
            </a:r>
            <a:endParaRPr lang="en-US" altLang="ko-KR" sz="4000" dirty="0">
              <a:solidFill>
                <a:schemeClr val="bg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+mj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B719BB-2F42-41D1-80AB-A7368EB80631}"/>
              </a:ext>
            </a:extLst>
          </p:cNvPr>
          <p:cNvSpPr/>
          <p:nvPr/>
        </p:nvSpPr>
        <p:spPr>
          <a:xfrm>
            <a:off x="1828735" y="1970710"/>
            <a:ext cx="2993785" cy="2993785"/>
          </a:xfrm>
          <a:prstGeom prst="ellipse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0F2FC7-AF6A-41D6-BC96-41CF4F143B2B}"/>
              </a:ext>
            </a:extLst>
          </p:cNvPr>
          <p:cNvSpPr txBox="1"/>
          <p:nvPr/>
        </p:nvSpPr>
        <p:spPr>
          <a:xfrm>
            <a:off x="1506224" y="2861384"/>
            <a:ext cx="36388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rgbClr val="FF7C80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05</a:t>
            </a:r>
            <a:endParaRPr lang="ko-KR" altLang="en-US" sz="16600" dirty="0">
              <a:solidFill>
                <a:srgbClr val="FF7C80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955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6279AD-6287-4836-8268-EBC267498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3" y="0"/>
            <a:ext cx="3291840" cy="6858000"/>
          </a:xfrm>
          <a:prstGeom prst="rect">
            <a:avLst/>
          </a:prstGeom>
        </p:spPr>
      </p:pic>
      <p:pic>
        <p:nvPicPr>
          <p:cNvPr id="14" name="그림 13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89C25DD7-BFF9-497B-B159-07189164F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CA32A-1AE3-44D0-8BA7-CF92E4C40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25"/>
            <a:ext cx="12192000" cy="5975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667B13-6485-4E8E-8005-B3F195B9C9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829"/>
            <a:ext cx="12192000" cy="59783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14949E-6D7D-4D44-876E-67E8E8EB63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1" y="-5317"/>
            <a:ext cx="11499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39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6E223B-75C4-408E-A12E-93D18F0AC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839" y="0"/>
            <a:ext cx="543432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4E1A26-2F6A-4076-A322-3EBA87632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6950"/>
            <a:ext cx="12192000" cy="2324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E22888-EEEB-4E41-B6CC-BE01801CF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4" y="0"/>
            <a:ext cx="11149331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954D66-74F0-4CED-964B-E16567FE1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12192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4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EA3981-9953-4743-823A-D786C948F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0"/>
            <a:ext cx="438912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DE16B9-BF9F-4BDE-9F76-8992BB558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6" y="0"/>
            <a:ext cx="10550769" cy="6858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1097597-5B04-4B29-B2D7-619E18F41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12192000" cy="538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999654-D445-48E5-9407-547EB2A60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00"/>
            <a:ext cx="12192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67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6A3DD-0B65-43F3-B904-249A32CABC5E}"/>
              </a:ext>
            </a:extLst>
          </p:cNvPr>
          <p:cNvSpPr txBox="1"/>
          <p:nvPr/>
        </p:nvSpPr>
        <p:spPr>
          <a:xfrm>
            <a:off x="3804565" y="2188275"/>
            <a:ext cx="4509846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감사합니다 </a:t>
            </a:r>
            <a:r>
              <a:rPr lang="en-US" altLang="ko-KR" sz="5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*^^*</a:t>
            </a:r>
            <a:endParaRPr lang="en-US" altLang="ko-KR" sz="4800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3F21FB-107D-4010-B8D9-8F0EC59B1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003"/>
          <a:stretch/>
        </p:blipFill>
        <p:spPr>
          <a:xfrm>
            <a:off x="2006310" y="2188275"/>
            <a:ext cx="2081988" cy="1447605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93DF5C-068B-41F5-AB73-39241756B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003"/>
          <a:stretch/>
        </p:blipFill>
        <p:spPr>
          <a:xfrm>
            <a:off x="8103703" y="2188275"/>
            <a:ext cx="2081988" cy="1447605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04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4A6AF4E-55D1-4B49-9C16-F6BF445375E6}"/>
              </a:ext>
            </a:extLst>
          </p:cNvPr>
          <p:cNvSpPr/>
          <p:nvPr/>
        </p:nvSpPr>
        <p:spPr>
          <a:xfrm>
            <a:off x="2531445" y="5587464"/>
            <a:ext cx="1458690" cy="274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0CD7A-2C0C-47D1-9F30-50E7363DA286}"/>
              </a:ext>
            </a:extLst>
          </p:cNvPr>
          <p:cNvSpPr txBox="1"/>
          <p:nvPr/>
        </p:nvSpPr>
        <p:spPr>
          <a:xfrm>
            <a:off x="5580619" y="769899"/>
            <a:ext cx="194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CI </a:t>
            </a:r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24540-1EF3-4817-B792-B400EDA94015}"/>
              </a:ext>
            </a:extLst>
          </p:cNvPr>
          <p:cNvSpPr txBox="1"/>
          <p:nvPr/>
        </p:nvSpPr>
        <p:spPr>
          <a:xfrm>
            <a:off x="5898253" y="375495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01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F5F6FC-4339-4E41-8903-1A8FAAFE05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56" y="3807933"/>
            <a:ext cx="2711085" cy="2053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900080-46D0-4857-B25A-72B8695927D9}"/>
              </a:ext>
            </a:extLst>
          </p:cNvPr>
          <p:cNvSpPr txBox="1"/>
          <p:nvPr/>
        </p:nvSpPr>
        <p:spPr>
          <a:xfrm>
            <a:off x="1788401" y="1964522"/>
            <a:ext cx="8893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오리온 심볼은 지구와 별을 상징하고 있습니다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지구를 형상화한 둥근 원은 세계를 무대로 나아가는 오리온의 국제성을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점점 크게 움직이는 별은 글로벌 기업으로 발돋움하는 기업의 미래 의지를 나타냅니다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4F488-916E-4289-9D2D-CFCA0DD6686A}"/>
              </a:ext>
            </a:extLst>
          </p:cNvPr>
          <p:cNvSpPr txBox="1"/>
          <p:nvPr/>
        </p:nvSpPr>
        <p:spPr>
          <a:xfrm>
            <a:off x="3850105" y="1318191"/>
            <a:ext cx="477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latinLnBrk="0">
              <a:buFontTx/>
              <a:buNone/>
            </a:pPr>
            <a:endParaRPr lang="ko-KR" altLang="en-US" dirty="0">
              <a:solidFill>
                <a:srgbClr val="F50207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dirty="0">
                <a:solidFill>
                  <a:srgbClr val="F50207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rPr>
              <a:t>지구를 둘러싸고 있는 일곱 개의 점점 커지는 별</a:t>
            </a:r>
            <a:endParaRPr lang="ko-KR" altLang="en-US" dirty="0">
              <a:solidFill>
                <a:srgbClr val="F50207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+mj-cs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AEED2E-2962-4AB1-B7C1-7A3727A2FDA7}"/>
              </a:ext>
            </a:extLst>
          </p:cNvPr>
          <p:cNvCxnSpPr>
            <a:cxnSpLocks/>
          </p:cNvCxnSpPr>
          <p:nvPr/>
        </p:nvCxnSpPr>
        <p:spPr>
          <a:xfrm>
            <a:off x="4129238" y="5761191"/>
            <a:ext cx="1466147" cy="0"/>
          </a:xfrm>
          <a:prstGeom prst="straightConnector1">
            <a:avLst/>
          </a:prstGeom>
          <a:ln>
            <a:solidFill>
              <a:srgbClr val="FF0000"/>
            </a:solidFill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39B280-33F0-4A14-8043-B6A3C36B07A9}"/>
              </a:ext>
            </a:extLst>
          </p:cNvPr>
          <p:cNvCxnSpPr>
            <a:cxnSpLocks/>
          </p:cNvCxnSpPr>
          <p:nvPr/>
        </p:nvCxnSpPr>
        <p:spPr>
          <a:xfrm flipH="1">
            <a:off x="7524874" y="4400486"/>
            <a:ext cx="1218588" cy="1"/>
          </a:xfrm>
          <a:prstGeom prst="straightConnector1">
            <a:avLst/>
          </a:prstGeom>
          <a:ln>
            <a:solidFill>
              <a:srgbClr val="FF0000"/>
            </a:solidFill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65C21B-B3F9-412D-8210-AB94B499BBAE}"/>
              </a:ext>
            </a:extLst>
          </p:cNvPr>
          <p:cNvSpPr/>
          <p:nvPr/>
        </p:nvSpPr>
        <p:spPr>
          <a:xfrm>
            <a:off x="8888422" y="4177797"/>
            <a:ext cx="1174282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0451BA-B923-4412-9B88-A952AC7C8AEE}"/>
              </a:ext>
            </a:extLst>
          </p:cNvPr>
          <p:cNvSpPr txBox="1"/>
          <p:nvPr/>
        </p:nvSpPr>
        <p:spPr>
          <a:xfrm>
            <a:off x="2531445" y="5545092"/>
            <a:ext cx="159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지구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;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국제성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240B27-EC7C-4C89-8DC0-51396FF4B161}"/>
              </a:ext>
            </a:extLst>
          </p:cNvPr>
          <p:cNvSpPr txBox="1"/>
          <p:nvPr/>
        </p:nvSpPr>
        <p:spPr>
          <a:xfrm>
            <a:off x="8811420" y="4083496"/>
            <a:ext cx="1524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점점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커지는미래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의지</a:t>
            </a:r>
          </a:p>
        </p:txBody>
      </p:sp>
    </p:spTree>
    <p:extLst>
      <p:ext uri="{BB962C8B-B14F-4D97-AF65-F5344CB8AC3E}">
        <p14:creationId xmlns:p14="http://schemas.microsoft.com/office/powerpoint/2010/main" val="6082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839275C-957F-4604-9C9A-2A1163544C73}"/>
              </a:ext>
            </a:extLst>
          </p:cNvPr>
          <p:cNvSpPr/>
          <p:nvPr/>
        </p:nvSpPr>
        <p:spPr>
          <a:xfrm>
            <a:off x="0" y="1409041"/>
            <a:ext cx="12192000" cy="5448958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DC0BAC-64ED-41D6-9E13-649B52F15949}"/>
              </a:ext>
            </a:extLst>
          </p:cNvPr>
          <p:cNvSpPr txBox="1"/>
          <p:nvPr/>
        </p:nvSpPr>
        <p:spPr>
          <a:xfrm>
            <a:off x="1764023" y="1557393"/>
            <a:ext cx="1020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닥터 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BDD9B5-5F8D-44B2-8827-A8A21BF220F7}"/>
              </a:ext>
            </a:extLst>
          </p:cNvPr>
          <p:cNvSpPr txBox="1"/>
          <p:nvPr/>
        </p:nvSpPr>
        <p:spPr>
          <a:xfrm>
            <a:off x="4973843" y="698604"/>
            <a:ext cx="250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독자적 브랜드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4E79CE-24E1-4390-ABC2-71ED4E4EF76E}"/>
              </a:ext>
            </a:extLst>
          </p:cNvPr>
          <p:cNvSpPr txBox="1"/>
          <p:nvPr/>
        </p:nvSpPr>
        <p:spPr>
          <a:xfrm>
            <a:off x="5898253" y="327370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01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CE23D6-AC4C-4EB4-8305-F3D958E2A739}"/>
              </a:ext>
            </a:extLst>
          </p:cNvPr>
          <p:cNvSpPr/>
          <p:nvPr/>
        </p:nvSpPr>
        <p:spPr>
          <a:xfrm>
            <a:off x="489713" y="2014675"/>
            <a:ext cx="3568788" cy="446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4E43C5-264B-4193-A3BE-94FD5775C25C}"/>
              </a:ext>
            </a:extLst>
          </p:cNvPr>
          <p:cNvSpPr/>
          <p:nvPr/>
        </p:nvSpPr>
        <p:spPr>
          <a:xfrm>
            <a:off x="4311606" y="2014675"/>
            <a:ext cx="3568788" cy="446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656AB1-7A79-4693-B518-08B5FBA6A4F4}"/>
              </a:ext>
            </a:extLst>
          </p:cNvPr>
          <p:cNvSpPr/>
          <p:nvPr/>
        </p:nvSpPr>
        <p:spPr>
          <a:xfrm>
            <a:off x="8133499" y="2014675"/>
            <a:ext cx="3568788" cy="446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F13B3-1A5B-42E6-85C4-215712B93C1C}"/>
              </a:ext>
            </a:extLst>
          </p:cNvPr>
          <p:cNvSpPr txBox="1"/>
          <p:nvPr/>
        </p:nvSpPr>
        <p:spPr>
          <a:xfrm>
            <a:off x="717608" y="3682712"/>
            <a:ext cx="3830606" cy="51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너를 위한 의사라는 뜻의 과자 브랜드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D3FCF09-A3F1-4E63-AA5D-442425510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41" y="2305088"/>
            <a:ext cx="2221458" cy="12533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2E3A49B-2F7E-4A18-B017-0B46A308621C}"/>
              </a:ext>
            </a:extLst>
          </p:cNvPr>
          <p:cNvSpPr txBox="1"/>
          <p:nvPr/>
        </p:nvSpPr>
        <p:spPr>
          <a:xfrm>
            <a:off x="5585918" y="1557393"/>
            <a:ext cx="1020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마켓 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2D653B-E6DF-4935-AC3B-51ABA8C2759A}"/>
              </a:ext>
            </a:extLst>
          </p:cNvPr>
          <p:cNvSpPr txBox="1"/>
          <p:nvPr/>
        </p:nvSpPr>
        <p:spPr>
          <a:xfrm>
            <a:off x="8989996" y="1614565"/>
            <a:ext cx="214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초코파이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하우스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62F4A1D-5B67-4D59-AC5A-BDBF2E082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09" b="38049"/>
          <a:stretch/>
        </p:blipFill>
        <p:spPr>
          <a:xfrm>
            <a:off x="4498054" y="2563137"/>
            <a:ext cx="3355166" cy="7966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1D9791-0586-4A16-8602-5CD472E256AA}"/>
              </a:ext>
            </a:extLst>
          </p:cNvPr>
          <p:cNvSpPr/>
          <p:nvPr/>
        </p:nvSpPr>
        <p:spPr>
          <a:xfrm>
            <a:off x="873630" y="5123482"/>
            <a:ext cx="2800951" cy="144379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98E3AE5-A187-4340-A23C-C840FDD2CBA1}"/>
              </a:ext>
            </a:extLst>
          </p:cNvPr>
          <p:cNvSpPr/>
          <p:nvPr/>
        </p:nvSpPr>
        <p:spPr>
          <a:xfrm>
            <a:off x="1091466" y="5448959"/>
            <a:ext cx="2371834" cy="144379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DD10A62-1300-440E-9E7C-F6903B27C9EA}"/>
              </a:ext>
            </a:extLst>
          </p:cNvPr>
          <p:cNvSpPr/>
          <p:nvPr/>
        </p:nvSpPr>
        <p:spPr>
          <a:xfrm>
            <a:off x="1520582" y="5775889"/>
            <a:ext cx="1540252" cy="144379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AADD6-F2DD-4E0F-8631-51D6F76D020F}"/>
              </a:ext>
            </a:extLst>
          </p:cNvPr>
          <p:cNvSpPr txBox="1"/>
          <p:nvPr/>
        </p:nvSpPr>
        <p:spPr>
          <a:xfrm>
            <a:off x="762608" y="4248590"/>
            <a:ext cx="3022997" cy="178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유태우 전 서울대학교 가정의학과 교수가 참여하여 붙여진 이름</a:t>
            </a:r>
            <a:r>
              <a:rPr lang="en-US" altLang="ko-KR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algn="ctr" latinLnBrk="0">
              <a:lnSpc>
                <a:spcPct val="150000"/>
              </a:lnSpc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한국인의 생애주기를 고려한 한국인 맞춤 영양설계로 만든 과자라고 홍보하는 것이 특징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55AF33A-1D11-4101-AA00-12E5FBBA6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7" t="3320" r="32652" b="83941"/>
          <a:stretch/>
        </p:blipFill>
        <p:spPr>
          <a:xfrm>
            <a:off x="9276714" y="2150946"/>
            <a:ext cx="1249463" cy="1208801"/>
          </a:xfrm>
          <a:prstGeom prst="ellipse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B4FFE3-B6A3-402B-9CE9-B59515DB9FEB}"/>
              </a:ext>
            </a:extLst>
          </p:cNvPr>
          <p:cNvSpPr txBox="1"/>
          <p:nvPr/>
        </p:nvSpPr>
        <p:spPr>
          <a:xfrm>
            <a:off x="8133499" y="3384773"/>
            <a:ext cx="3470298" cy="116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‘오리온 초코파이情’을 수제 프리미엄 버전으로 재해석한 ‘디저트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초코파이’를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판매하는 브랜드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8839BEA-F2D0-4614-BC29-A3F367892F30}"/>
              </a:ext>
            </a:extLst>
          </p:cNvPr>
          <p:cNvSpPr/>
          <p:nvPr/>
        </p:nvSpPr>
        <p:spPr>
          <a:xfrm>
            <a:off x="8460606" y="5151623"/>
            <a:ext cx="2808517" cy="16400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C1EDA6-B175-4B37-9915-33871B20042E}"/>
              </a:ext>
            </a:extLst>
          </p:cNvPr>
          <p:cNvSpPr/>
          <p:nvPr/>
        </p:nvSpPr>
        <p:spPr>
          <a:xfrm>
            <a:off x="8324590" y="5458423"/>
            <a:ext cx="3104802" cy="16400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944FAD-336C-487E-89A1-89F013583D05}"/>
              </a:ext>
            </a:extLst>
          </p:cNvPr>
          <p:cNvSpPr/>
          <p:nvPr/>
        </p:nvSpPr>
        <p:spPr>
          <a:xfrm>
            <a:off x="9509760" y="5834085"/>
            <a:ext cx="779646" cy="164002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73117A-D867-47D7-8930-34FB6D1ED281}"/>
              </a:ext>
            </a:extLst>
          </p:cNvPr>
          <p:cNvSpPr txBox="1"/>
          <p:nvPr/>
        </p:nvSpPr>
        <p:spPr>
          <a:xfrm>
            <a:off x="8133499" y="4645023"/>
            <a:ext cx="3470298" cy="1440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오리온의 디저트카페 </a:t>
            </a:r>
            <a:r>
              <a:rPr lang="en-US" altLang="ko-KR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</a:t>
            </a:r>
            <a:r>
              <a:rPr lang="ko-KR" altLang="en-US" sz="15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랩오</a:t>
            </a:r>
            <a:r>
              <a:rPr lang="en-US" altLang="ko-KR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(Lab O)&gt;</a:t>
            </a:r>
            <a:r>
              <a:rPr lang="ko-KR" altLang="en-US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에서 </a:t>
            </a:r>
            <a:r>
              <a:rPr lang="ko-KR" alt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파티셰들의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연구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·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끝에 완성한 레시피와 엄선된 프리미엄 재료를 사용해 만든 제품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EE3385-9D09-401A-AEA5-96FAF3E5614A}"/>
              </a:ext>
            </a:extLst>
          </p:cNvPr>
          <p:cNvSpPr/>
          <p:nvPr/>
        </p:nvSpPr>
        <p:spPr>
          <a:xfrm>
            <a:off x="4840734" y="5290169"/>
            <a:ext cx="2622607" cy="153261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285621B-C49A-4968-808D-A463BF905908}"/>
              </a:ext>
            </a:extLst>
          </p:cNvPr>
          <p:cNvSpPr/>
          <p:nvPr/>
        </p:nvSpPr>
        <p:spPr>
          <a:xfrm>
            <a:off x="4600900" y="5615571"/>
            <a:ext cx="3095573" cy="153261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5DE311-C628-47ED-9F6D-A83E9749AF55}"/>
              </a:ext>
            </a:extLst>
          </p:cNvPr>
          <p:cNvSpPr txBox="1"/>
          <p:nvPr/>
        </p:nvSpPr>
        <p:spPr>
          <a:xfrm>
            <a:off x="4444482" y="3750401"/>
            <a:ext cx="3355166" cy="213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원래는 오리온 그룹의 외식사업 계열사가 운영하는 패밀리 레스토랑 브랜드였으나</a:t>
            </a:r>
            <a:r>
              <a:rPr lang="en-US" altLang="ko-KR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2008</a:t>
            </a:r>
            <a:r>
              <a:rPr lang="ko-KR" altLang="en-US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같은 브랜드의 이름을 딴 과자를 만들어 팔기 시작</a:t>
            </a:r>
            <a:r>
              <a:rPr lang="en-US" altLang="ko-KR" sz="15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  <a:p>
            <a:pPr algn="ctr" latinLnBrk="0">
              <a:lnSpc>
                <a:spcPct val="150000"/>
              </a:lnSpc>
            </a:pP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좋은 재료를 선별하여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재료 본연의 풍미가 살아있는 홈메이드 스타일이 특징</a:t>
            </a:r>
          </a:p>
        </p:txBody>
      </p:sp>
    </p:spTree>
    <p:extLst>
      <p:ext uri="{BB962C8B-B14F-4D97-AF65-F5344CB8AC3E}">
        <p14:creationId xmlns:p14="http://schemas.microsoft.com/office/powerpoint/2010/main" val="116986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581815" y="3313714"/>
            <a:ext cx="5480023" cy="153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현 과자 업계 상황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업계 위치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해외 사업</a:t>
            </a:r>
            <a:endParaRPr lang="en-US" altLang="ko-KR" sz="16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SWOT </a:t>
            </a: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296E74-6991-4A72-B4B8-C909C4779E42}"/>
              </a:ext>
            </a:extLst>
          </p:cNvPr>
          <p:cNvGrpSpPr/>
          <p:nvPr/>
        </p:nvGrpSpPr>
        <p:grpSpPr>
          <a:xfrm>
            <a:off x="10492482" y="3159826"/>
            <a:ext cx="1944255" cy="584776"/>
            <a:chOff x="1270193" y="3198225"/>
            <a:chExt cx="1944255" cy="584776"/>
          </a:xfrm>
        </p:grpSpPr>
        <p:sp>
          <p:nvSpPr>
            <p:cNvPr id="29" name="TextBox 28"/>
            <p:cNvSpPr txBox="1"/>
            <p:nvPr/>
          </p:nvSpPr>
          <p:spPr>
            <a:xfrm>
              <a:off x="1270193" y="3506002"/>
              <a:ext cx="1944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ond Blk" panose="020B0A06040504020204" pitchFamily="34"/>
                </a:rPr>
                <a:t>CONTENTS</a:t>
              </a:r>
              <a:endParaRPr lang="ko-KR" altLang="en-US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 Blk" panose="020B0A06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06F633-E3AF-403D-9583-9BD12CC2BD24}"/>
                </a:ext>
              </a:extLst>
            </p:cNvPr>
            <p:cNvSpPr txBox="1"/>
            <p:nvPr/>
          </p:nvSpPr>
          <p:spPr>
            <a:xfrm>
              <a:off x="1290737" y="3198225"/>
              <a:ext cx="655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Noto Sans Cond ExtLt" panose="020B0306040504020204" pitchFamily="34"/>
                </a:rPr>
                <a:t>01.</a:t>
              </a:r>
              <a:endParaRPr lang="ko-KR" altLang="en-US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ond ExtLt" panose="020B0306040504020204" pitchFamily="3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D43F28B-DFCF-4CDC-8AF9-A73E4C4776EB}"/>
              </a:ext>
            </a:extLst>
          </p:cNvPr>
          <p:cNvSpPr txBox="1"/>
          <p:nvPr/>
        </p:nvSpPr>
        <p:spPr>
          <a:xfrm>
            <a:off x="5006007" y="2433121"/>
            <a:ext cx="4726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 rtl="0" eaLnBrk="1" latinLnBrk="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1-2.</a:t>
            </a:r>
            <a:r>
              <a:rPr lang="ko-KR" altLang="en-US" sz="3200" dirty="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j-cs"/>
              </a:rPr>
              <a:t> 시장 조사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B719BB-2F42-41D1-80AB-A7368EB80631}"/>
              </a:ext>
            </a:extLst>
          </p:cNvPr>
          <p:cNvSpPr/>
          <p:nvPr/>
        </p:nvSpPr>
        <p:spPr>
          <a:xfrm>
            <a:off x="1828735" y="1970710"/>
            <a:ext cx="2993785" cy="2993785"/>
          </a:xfrm>
          <a:prstGeom prst="ellipse">
            <a:avLst/>
          </a:prstGeom>
          <a:solidFill>
            <a:srgbClr val="FA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0F2FC7-AF6A-41D6-BC96-41CF4F143B2B}"/>
              </a:ext>
            </a:extLst>
          </p:cNvPr>
          <p:cNvSpPr txBox="1"/>
          <p:nvPr/>
        </p:nvSpPr>
        <p:spPr>
          <a:xfrm>
            <a:off x="1506224" y="2817841"/>
            <a:ext cx="36388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rgbClr val="FF7C80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01</a:t>
            </a:r>
            <a:endParaRPr lang="ko-KR" altLang="en-US" sz="16600" dirty="0">
              <a:solidFill>
                <a:srgbClr val="FF7C80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77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943BD6-F178-48E5-A3F8-7C8F7B8E951F}"/>
              </a:ext>
            </a:extLst>
          </p:cNvPr>
          <p:cNvSpPr/>
          <p:nvPr/>
        </p:nvSpPr>
        <p:spPr>
          <a:xfrm>
            <a:off x="1168400" y="1292829"/>
            <a:ext cx="2316480" cy="36933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44E78-9E68-4380-AFA4-38975FF23A5D}"/>
              </a:ext>
            </a:extLst>
          </p:cNvPr>
          <p:cNvSpPr txBox="1"/>
          <p:nvPr/>
        </p:nvSpPr>
        <p:spPr>
          <a:xfrm>
            <a:off x="5288697" y="683039"/>
            <a:ext cx="177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시장 조사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92EF5-3767-46EF-8B15-44E4513EB56C}"/>
              </a:ext>
            </a:extLst>
          </p:cNvPr>
          <p:cNvSpPr txBox="1"/>
          <p:nvPr/>
        </p:nvSpPr>
        <p:spPr>
          <a:xfrm>
            <a:off x="5898253" y="327370"/>
            <a:ext cx="8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solidFill>
                  <a:srgbClr val="FE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  <a:cs typeface="Noto Sans Cond Blk" panose="020B0A06040504020204" pitchFamily="34"/>
              </a:rPr>
              <a:t>01</a:t>
            </a:r>
            <a:endParaRPr lang="ko-KR" altLang="en-US" sz="2000" spc="300" dirty="0">
              <a:solidFill>
                <a:srgbClr val="FE0000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  <a:cs typeface="Noto Sans Cond Blk" panose="020B0A06040504020204" pitchFamily="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7EC0E-F72A-438D-A4EE-386AED5108E3}"/>
              </a:ext>
            </a:extLst>
          </p:cNvPr>
          <p:cNvSpPr txBox="1"/>
          <p:nvPr/>
        </p:nvSpPr>
        <p:spPr>
          <a:xfrm>
            <a:off x="1202310" y="1307284"/>
            <a:ext cx="271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ExtCond Med" panose="020B0606040504020204" pitchFamily="34"/>
              </a:rPr>
              <a:t>現 국내 제과 업계 시장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253AE2-A6E1-4D95-AE8A-7E2B1DC40942}"/>
              </a:ext>
            </a:extLst>
          </p:cNvPr>
          <p:cNvSpPr txBox="1"/>
          <p:nvPr/>
        </p:nvSpPr>
        <p:spPr>
          <a:xfrm>
            <a:off x="475667" y="5191118"/>
            <a:ext cx="5276747" cy="1253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코로나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19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의 장기화 사태로 인해  </a:t>
            </a:r>
            <a:r>
              <a:rPr lang="ko-KR" altLang="en-US" b="0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‘</a:t>
            </a:r>
            <a:r>
              <a:rPr lang="ko-KR" altLang="en-US" b="0" i="0" dirty="0" err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집콕</a:t>
            </a:r>
            <a:r>
              <a:rPr lang="ko-KR" altLang="en-US" b="0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’ 생활이 일상화</a:t>
            </a:r>
            <a:r>
              <a:rPr lang="en-US" altLang="ko-KR" b="0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</a:p>
          <a:p>
            <a:pPr algn="ctr" latinLnBrk="0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집에 머무는 시간이 늘면서 과자를 접할 기회가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많아짐</a:t>
            </a:r>
            <a:b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</a:b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682D252-4375-4608-8433-26745E391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10184" r="6005" b="13319"/>
          <a:stretch/>
        </p:blipFill>
        <p:spPr>
          <a:xfrm>
            <a:off x="1168400" y="1999018"/>
            <a:ext cx="3230880" cy="2685837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BF239BF-D59D-4AD2-8531-DCEDB560A13F}"/>
              </a:ext>
            </a:extLst>
          </p:cNvPr>
          <p:cNvSpPr/>
          <p:nvPr/>
        </p:nvSpPr>
        <p:spPr>
          <a:xfrm>
            <a:off x="5569736" y="3198167"/>
            <a:ext cx="932040" cy="461665"/>
          </a:xfrm>
          <a:prstGeom prst="rightArrow">
            <a:avLst>
              <a:gd name="adj1" fmla="val 27976"/>
              <a:gd name="adj2" fmla="val 92213"/>
            </a:avLst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BE45977-80CF-4C5C-9CCC-350B52227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20" y="1726496"/>
            <a:ext cx="3230880" cy="32308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45CA918-AEE7-48D1-AADB-95699E960929}"/>
              </a:ext>
            </a:extLst>
          </p:cNvPr>
          <p:cNvSpPr txBox="1"/>
          <p:nvPr/>
        </p:nvSpPr>
        <p:spPr>
          <a:xfrm>
            <a:off x="6501776" y="5191118"/>
            <a:ext cx="5276747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대형마트와 편의점에서는 지난해 같은 기간 대비 </a:t>
            </a:r>
            <a:endParaRPr lang="en-US" altLang="ko-KR" b="0" i="0" dirty="0">
              <a:solidFill>
                <a:srgbClr val="333333"/>
              </a:solidFill>
              <a:effectLst/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122F9-7170-4E1A-B685-0C53C66EC0E5}"/>
              </a:ext>
            </a:extLst>
          </p:cNvPr>
          <p:cNvSpPr txBox="1"/>
          <p:nvPr/>
        </p:nvSpPr>
        <p:spPr>
          <a:xfrm>
            <a:off x="7556500" y="6121500"/>
            <a:ext cx="313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판매량이 </a:t>
            </a:r>
            <a:r>
              <a:rPr lang="en-US" altLang="ko-KR" b="0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20% </a:t>
            </a:r>
            <a:r>
              <a:rPr lang="ko-KR" altLang="en-US" b="0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가까이 상승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5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E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E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5623</TotalTime>
  <Words>2218</Words>
  <Application>Microsoft Office PowerPoint</Application>
  <PresentationFormat>와이드스크린</PresentationFormat>
  <Paragraphs>508</Paragraphs>
  <Slides>54</Slides>
  <Notes>29</Notes>
  <HiddenSlides>0</HiddenSlides>
  <MMClips>0</MMClips>
  <ScaleCrop>false</ScaleCrop>
  <HeadingPairs>
    <vt:vector size="8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54</vt:i4>
      </vt:variant>
    </vt:vector>
  </HeadingPairs>
  <TitlesOfParts>
    <vt:vector size="75" baseType="lpstr">
      <vt:lpstr>08서울한강체 L</vt:lpstr>
      <vt:lpstr>210 콤퓨타세탁 B</vt:lpstr>
      <vt:lpstr>DX몽블랑라운드ExB</vt:lpstr>
      <vt:lpstr>Noto Sans Blk</vt:lpstr>
      <vt:lpstr>Noto Sans CJK KR Black</vt:lpstr>
      <vt:lpstr>Noto Sans CJK KR Bold</vt:lpstr>
      <vt:lpstr>Noto Sans CJK KR DemiLight</vt:lpstr>
      <vt:lpstr>Noto Sans CJK KR Medium</vt:lpstr>
      <vt:lpstr>Noto Sans CJK KR Regular</vt:lpstr>
      <vt:lpstr>Noto Sans Cond</vt:lpstr>
      <vt:lpstr>Noto Sans Cond Med</vt:lpstr>
      <vt:lpstr>Noto Sans Light</vt:lpstr>
      <vt:lpstr>Noto Sans Med</vt:lpstr>
      <vt:lpstr>Noto Sans Mono CJK KR Regular</vt:lpstr>
      <vt:lpstr>가나초콜릿</vt:lpstr>
      <vt:lpstr>맑은 고딕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지현</dc:creator>
  <cp:lastModifiedBy>송 선영</cp:lastModifiedBy>
  <cp:revision>270</cp:revision>
  <dcterms:created xsi:type="dcterms:W3CDTF">2021-06-17T04:49:47Z</dcterms:created>
  <dcterms:modified xsi:type="dcterms:W3CDTF">2022-04-24T15:35:08Z</dcterms:modified>
</cp:coreProperties>
</file>